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0" r:id="rId4"/>
    <p:sldMasterId id="2147483679" r:id="rId5"/>
  </p:sldMasterIdLst>
  <p:notesMasterIdLst>
    <p:notesMasterId r:id="rId27"/>
  </p:notesMasterIdLst>
  <p:sldIdLst>
    <p:sldId id="263" r:id="rId6"/>
    <p:sldId id="280" r:id="rId7"/>
    <p:sldId id="281" r:id="rId8"/>
    <p:sldId id="282" r:id="rId9"/>
    <p:sldId id="283" r:id="rId10"/>
    <p:sldId id="284" r:id="rId11"/>
    <p:sldId id="285" r:id="rId12"/>
    <p:sldId id="286" r:id="rId13"/>
    <p:sldId id="287" r:id="rId14"/>
    <p:sldId id="288" r:id="rId15"/>
    <p:sldId id="289" r:id="rId16"/>
    <p:sldId id="264" r:id="rId17"/>
    <p:sldId id="274" r:id="rId18"/>
    <p:sldId id="278" r:id="rId19"/>
    <p:sldId id="270" r:id="rId20"/>
    <p:sldId id="279" r:id="rId21"/>
    <p:sldId id="275" r:id="rId22"/>
    <p:sldId id="277" r:id="rId23"/>
    <p:sldId id="261" r:id="rId24"/>
    <p:sldId id="268" r:id="rId25"/>
    <p:sldId id="273" r:id="rId26"/>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9A1C2"/>
    <a:srgbClr val="F46440"/>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C470E68D-8533-496B-83FE-38E08043860A}" v="98" dt="2024-02-06T10:44:18.30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726" autoAdjust="0"/>
    <p:restoredTop sz="94660"/>
  </p:normalViewPr>
  <p:slideViewPr>
    <p:cSldViewPr snapToGrid="0">
      <p:cViewPr varScale="1">
        <p:scale>
          <a:sx n="55" d="100"/>
          <a:sy n="55" d="100"/>
        </p:scale>
        <p:origin x="1068"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 Type="http://schemas.openxmlformats.org/officeDocument/2006/relationships/customXml" Target="../customXml/item3.xml"/><Relationship Id="rId21" Type="http://schemas.openxmlformats.org/officeDocument/2006/relationships/slide" Target="slides/slide16.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presProps" Target="presProps.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notesMaster" Target="notesMasters/notesMaster1.xml"/><Relationship Id="rId30" Type="http://schemas.openxmlformats.org/officeDocument/2006/relationships/theme" Target="theme/theme1.xml"/><Relationship Id="rId8" Type="http://schemas.openxmlformats.org/officeDocument/2006/relationships/slide" Target="slides/slide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Freddy Vredegoor" userId="91fc0079-e4c9-43e5-8550-e3c1080d59fa" providerId="ADAL" clId="{C470E68D-8533-496B-83FE-38E08043860A}"/>
    <pc:docChg chg="custSel addSld delSld modSld">
      <pc:chgData name="Freddy Vredegoor" userId="91fc0079-e4c9-43e5-8550-e3c1080d59fa" providerId="ADAL" clId="{C470E68D-8533-496B-83FE-38E08043860A}" dt="2024-02-06T16:08:35.458" v="583"/>
      <pc:docMkLst>
        <pc:docMk/>
      </pc:docMkLst>
      <pc:sldChg chg="del">
        <pc:chgData name="Freddy Vredegoor" userId="91fc0079-e4c9-43e5-8550-e3c1080d59fa" providerId="ADAL" clId="{C470E68D-8533-496B-83FE-38E08043860A}" dt="2024-02-06T10:42:34.630" v="0" actId="47"/>
        <pc:sldMkLst>
          <pc:docMk/>
          <pc:sldMk cId="4062673261" sldId="271"/>
        </pc:sldMkLst>
      </pc:sldChg>
      <pc:sldChg chg="addSp delSp modSp new del mod modClrScheme chgLayout">
        <pc:chgData name="Freddy Vredegoor" userId="91fc0079-e4c9-43e5-8550-e3c1080d59fa" providerId="ADAL" clId="{C470E68D-8533-496B-83FE-38E08043860A}" dt="2024-02-06T10:42:54.724" v="3" actId="47"/>
        <pc:sldMkLst>
          <pc:docMk/>
          <pc:sldMk cId="1467442140" sldId="280"/>
        </pc:sldMkLst>
        <pc:spChg chg="del mod ord">
          <ac:chgData name="Freddy Vredegoor" userId="91fc0079-e4c9-43e5-8550-e3c1080d59fa" providerId="ADAL" clId="{C470E68D-8533-496B-83FE-38E08043860A}" dt="2024-02-06T10:42:50.384" v="2" actId="700"/>
          <ac:spMkLst>
            <pc:docMk/>
            <pc:sldMk cId="1467442140" sldId="280"/>
            <ac:spMk id="2" creationId="{649AD454-010B-040A-A15A-E7649243C7D7}"/>
          </ac:spMkLst>
        </pc:spChg>
        <pc:spChg chg="del mod ord">
          <ac:chgData name="Freddy Vredegoor" userId="91fc0079-e4c9-43e5-8550-e3c1080d59fa" providerId="ADAL" clId="{C470E68D-8533-496B-83FE-38E08043860A}" dt="2024-02-06T10:42:50.384" v="2" actId="700"/>
          <ac:spMkLst>
            <pc:docMk/>
            <pc:sldMk cId="1467442140" sldId="280"/>
            <ac:spMk id="3" creationId="{D9C1EFDB-9624-0E78-EC40-2049DE9A1624}"/>
          </ac:spMkLst>
        </pc:spChg>
        <pc:spChg chg="add mod ord">
          <ac:chgData name="Freddy Vredegoor" userId="91fc0079-e4c9-43e5-8550-e3c1080d59fa" providerId="ADAL" clId="{C470E68D-8533-496B-83FE-38E08043860A}" dt="2024-02-06T10:42:50.384" v="2" actId="700"/>
          <ac:spMkLst>
            <pc:docMk/>
            <pc:sldMk cId="1467442140" sldId="280"/>
            <ac:spMk id="4" creationId="{87F7E8CC-E6FA-96C6-0540-99C52DA0ACAE}"/>
          </ac:spMkLst>
        </pc:spChg>
        <pc:spChg chg="add mod ord">
          <ac:chgData name="Freddy Vredegoor" userId="91fc0079-e4c9-43e5-8550-e3c1080d59fa" providerId="ADAL" clId="{C470E68D-8533-496B-83FE-38E08043860A}" dt="2024-02-06T10:42:50.384" v="2" actId="700"/>
          <ac:spMkLst>
            <pc:docMk/>
            <pc:sldMk cId="1467442140" sldId="280"/>
            <ac:spMk id="5" creationId="{3241459F-482C-E19A-35A1-E2C6FCACD823}"/>
          </ac:spMkLst>
        </pc:spChg>
      </pc:sldChg>
      <pc:sldChg chg="modSp add mod modAnim">
        <pc:chgData name="Freddy Vredegoor" userId="91fc0079-e4c9-43e5-8550-e3c1080d59fa" providerId="ADAL" clId="{C470E68D-8533-496B-83FE-38E08043860A}" dt="2024-02-06T10:44:18.300" v="108" actId="20577"/>
        <pc:sldMkLst>
          <pc:docMk/>
          <pc:sldMk cId="2933164500" sldId="280"/>
        </pc:sldMkLst>
        <pc:spChg chg="mod">
          <ac:chgData name="Freddy Vredegoor" userId="91fc0079-e4c9-43e5-8550-e3c1080d59fa" providerId="ADAL" clId="{C470E68D-8533-496B-83FE-38E08043860A}" dt="2024-02-06T10:44:18.300" v="108" actId="20577"/>
          <ac:spMkLst>
            <pc:docMk/>
            <pc:sldMk cId="2933164500" sldId="280"/>
            <ac:spMk id="115" creationId="{1205050D-A922-1417-3D4D-C0C8AF3178FB}"/>
          </ac:spMkLst>
        </pc:spChg>
        <pc:spChg chg="mod">
          <ac:chgData name="Freddy Vredegoor" userId="91fc0079-e4c9-43e5-8550-e3c1080d59fa" providerId="ADAL" clId="{C470E68D-8533-496B-83FE-38E08043860A}" dt="2024-02-06T10:43:07.649" v="11" actId="20577"/>
          <ac:spMkLst>
            <pc:docMk/>
            <pc:sldMk cId="2933164500" sldId="280"/>
            <ac:spMk id="538" creationId="{4A15CE64-935E-182F-8B8D-E1C44C294B97}"/>
          </ac:spMkLst>
        </pc:spChg>
      </pc:sldChg>
      <pc:sldChg chg="modSp new mod">
        <pc:chgData name="Freddy Vredegoor" userId="91fc0079-e4c9-43e5-8550-e3c1080d59fa" providerId="ADAL" clId="{C470E68D-8533-496B-83FE-38E08043860A}" dt="2024-02-06T10:45:27.498" v="195" actId="14100"/>
        <pc:sldMkLst>
          <pc:docMk/>
          <pc:sldMk cId="1028801809" sldId="281"/>
        </pc:sldMkLst>
        <pc:spChg chg="mod">
          <ac:chgData name="Freddy Vredegoor" userId="91fc0079-e4c9-43e5-8550-e3c1080d59fa" providerId="ADAL" clId="{C470E68D-8533-496B-83FE-38E08043860A}" dt="2024-02-06T10:44:54.367" v="165" actId="20577"/>
          <ac:spMkLst>
            <pc:docMk/>
            <pc:sldMk cId="1028801809" sldId="281"/>
            <ac:spMk id="2" creationId="{DB60B83A-CC1B-4E5E-3CA9-3A5D22D9ED2C}"/>
          </ac:spMkLst>
        </pc:spChg>
        <pc:spChg chg="mod">
          <ac:chgData name="Freddy Vredegoor" userId="91fc0079-e4c9-43e5-8550-e3c1080d59fa" providerId="ADAL" clId="{C470E68D-8533-496B-83FE-38E08043860A}" dt="2024-02-06T10:45:27.498" v="195" actId="14100"/>
          <ac:spMkLst>
            <pc:docMk/>
            <pc:sldMk cId="1028801809" sldId="281"/>
            <ac:spMk id="3" creationId="{B9E3AC44-7B44-198E-4B7E-58703D93582B}"/>
          </ac:spMkLst>
        </pc:spChg>
      </pc:sldChg>
      <pc:sldChg chg="addSp modSp new mod">
        <pc:chgData name="Freddy Vredegoor" userId="91fc0079-e4c9-43e5-8550-e3c1080d59fa" providerId="ADAL" clId="{C470E68D-8533-496B-83FE-38E08043860A}" dt="2024-02-06T16:03:50.836" v="243" actId="1076"/>
        <pc:sldMkLst>
          <pc:docMk/>
          <pc:sldMk cId="4000497578" sldId="282"/>
        </pc:sldMkLst>
        <pc:spChg chg="mod">
          <ac:chgData name="Freddy Vredegoor" userId="91fc0079-e4c9-43e5-8550-e3c1080d59fa" providerId="ADAL" clId="{C470E68D-8533-496B-83FE-38E08043860A}" dt="2024-02-06T16:03:46.528" v="242" actId="1076"/>
          <ac:spMkLst>
            <pc:docMk/>
            <pc:sldMk cId="4000497578" sldId="282"/>
            <ac:spMk id="2" creationId="{DA41BD50-05A1-B26A-70E8-41EC7AE6FAD7}"/>
          </ac:spMkLst>
        </pc:spChg>
        <pc:spChg chg="add mod">
          <ac:chgData name="Freddy Vredegoor" userId="91fc0079-e4c9-43e5-8550-e3c1080d59fa" providerId="ADAL" clId="{C470E68D-8533-496B-83FE-38E08043860A}" dt="2024-02-06T16:03:50.836" v="243" actId="1076"/>
          <ac:spMkLst>
            <pc:docMk/>
            <pc:sldMk cId="4000497578" sldId="282"/>
            <ac:spMk id="4" creationId="{8B16D10E-949C-76C1-DB59-AE517C62DFFF}"/>
          </ac:spMkLst>
        </pc:spChg>
      </pc:sldChg>
      <pc:sldChg chg="new del">
        <pc:chgData name="Freddy Vredegoor" userId="91fc0079-e4c9-43e5-8550-e3c1080d59fa" providerId="ADAL" clId="{C470E68D-8533-496B-83FE-38E08043860A}" dt="2024-02-06T16:04:04.829" v="245" actId="47"/>
        <pc:sldMkLst>
          <pc:docMk/>
          <pc:sldMk cId="1746717839" sldId="283"/>
        </pc:sldMkLst>
      </pc:sldChg>
      <pc:sldChg chg="delSp modSp add mod">
        <pc:chgData name="Freddy Vredegoor" userId="91fc0079-e4c9-43e5-8550-e3c1080d59fa" providerId="ADAL" clId="{C470E68D-8533-496B-83FE-38E08043860A}" dt="2024-02-06T16:04:42.635" v="295" actId="20577"/>
        <pc:sldMkLst>
          <pc:docMk/>
          <pc:sldMk cId="2309398320" sldId="283"/>
        </pc:sldMkLst>
        <pc:spChg chg="mod">
          <ac:chgData name="Freddy Vredegoor" userId="91fc0079-e4c9-43e5-8550-e3c1080d59fa" providerId="ADAL" clId="{C470E68D-8533-496B-83FE-38E08043860A}" dt="2024-02-06T16:04:24.854" v="266" actId="1076"/>
          <ac:spMkLst>
            <pc:docMk/>
            <pc:sldMk cId="2309398320" sldId="283"/>
            <ac:spMk id="2" creationId="{9CCBB182-7104-AA40-2B65-43610FBACE6E}"/>
          </ac:spMkLst>
        </pc:spChg>
        <pc:spChg chg="mod">
          <ac:chgData name="Freddy Vredegoor" userId="91fc0079-e4c9-43e5-8550-e3c1080d59fa" providerId="ADAL" clId="{C470E68D-8533-496B-83FE-38E08043860A}" dt="2024-02-06T16:04:42.635" v="295" actId="20577"/>
          <ac:spMkLst>
            <pc:docMk/>
            <pc:sldMk cId="2309398320" sldId="283"/>
            <ac:spMk id="3" creationId="{C9DB0310-64CE-997A-3DE6-77D756159E03}"/>
          </ac:spMkLst>
        </pc:spChg>
        <pc:spChg chg="del mod">
          <ac:chgData name="Freddy Vredegoor" userId="91fc0079-e4c9-43e5-8550-e3c1080d59fa" providerId="ADAL" clId="{C470E68D-8533-496B-83FE-38E08043860A}" dt="2024-02-06T16:04:20.184" v="265" actId="478"/>
          <ac:spMkLst>
            <pc:docMk/>
            <pc:sldMk cId="2309398320" sldId="283"/>
            <ac:spMk id="4" creationId="{75D1F1DA-1B1B-0816-38C4-680EC35CD918}"/>
          </ac:spMkLst>
        </pc:spChg>
      </pc:sldChg>
      <pc:sldChg chg="modSp new mod">
        <pc:chgData name="Freddy Vredegoor" userId="91fc0079-e4c9-43e5-8550-e3c1080d59fa" providerId="ADAL" clId="{C470E68D-8533-496B-83FE-38E08043860A}" dt="2024-02-06T16:05:24.807" v="346" actId="255"/>
        <pc:sldMkLst>
          <pc:docMk/>
          <pc:sldMk cId="2184117926" sldId="284"/>
        </pc:sldMkLst>
        <pc:spChg chg="mod">
          <ac:chgData name="Freddy Vredegoor" userId="91fc0079-e4c9-43e5-8550-e3c1080d59fa" providerId="ADAL" clId="{C470E68D-8533-496B-83FE-38E08043860A}" dt="2024-02-06T16:05:11.297" v="329" actId="1076"/>
          <ac:spMkLst>
            <pc:docMk/>
            <pc:sldMk cId="2184117926" sldId="284"/>
            <ac:spMk id="2" creationId="{DAD06918-A367-F151-3865-38FD803CD882}"/>
          </ac:spMkLst>
        </pc:spChg>
        <pc:spChg chg="mod">
          <ac:chgData name="Freddy Vredegoor" userId="91fc0079-e4c9-43e5-8550-e3c1080d59fa" providerId="ADAL" clId="{C470E68D-8533-496B-83FE-38E08043860A}" dt="2024-02-06T16:05:24.807" v="346" actId="255"/>
          <ac:spMkLst>
            <pc:docMk/>
            <pc:sldMk cId="2184117926" sldId="284"/>
            <ac:spMk id="3" creationId="{1BD0C78F-3E92-811D-8B89-BACEEC914CCD}"/>
          </ac:spMkLst>
        </pc:spChg>
      </pc:sldChg>
      <pc:sldChg chg="modSp new mod">
        <pc:chgData name="Freddy Vredegoor" userId="91fc0079-e4c9-43e5-8550-e3c1080d59fa" providerId="ADAL" clId="{C470E68D-8533-496B-83FE-38E08043860A}" dt="2024-02-06T16:05:59.784" v="439" actId="20577"/>
        <pc:sldMkLst>
          <pc:docMk/>
          <pc:sldMk cId="886036612" sldId="285"/>
        </pc:sldMkLst>
        <pc:spChg chg="mod">
          <ac:chgData name="Freddy Vredegoor" userId="91fc0079-e4c9-43e5-8550-e3c1080d59fa" providerId="ADAL" clId="{C470E68D-8533-496B-83FE-38E08043860A}" dt="2024-02-06T16:05:50.412" v="406" actId="14100"/>
          <ac:spMkLst>
            <pc:docMk/>
            <pc:sldMk cId="886036612" sldId="285"/>
            <ac:spMk id="2" creationId="{1002ED64-7F13-215D-30B3-15467E79CE4C}"/>
          </ac:spMkLst>
        </pc:spChg>
        <pc:spChg chg="mod">
          <ac:chgData name="Freddy Vredegoor" userId="91fc0079-e4c9-43e5-8550-e3c1080d59fa" providerId="ADAL" clId="{C470E68D-8533-496B-83FE-38E08043860A}" dt="2024-02-06T16:05:59.784" v="439" actId="20577"/>
          <ac:spMkLst>
            <pc:docMk/>
            <pc:sldMk cId="886036612" sldId="285"/>
            <ac:spMk id="3" creationId="{8EE0B60F-5441-FB64-A9F8-7F574B71D2D4}"/>
          </ac:spMkLst>
        </pc:spChg>
      </pc:sldChg>
      <pc:sldChg chg="modSp new mod">
        <pc:chgData name="Freddy Vredegoor" userId="91fc0079-e4c9-43e5-8550-e3c1080d59fa" providerId="ADAL" clId="{C470E68D-8533-496B-83FE-38E08043860A}" dt="2024-02-06T16:06:31.727" v="473" actId="1076"/>
        <pc:sldMkLst>
          <pc:docMk/>
          <pc:sldMk cId="3925518697" sldId="286"/>
        </pc:sldMkLst>
        <pc:spChg chg="mod">
          <ac:chgData name="Freddy Vredegoor" userId="91fc0079-e4c9-43e5-8550-e3c1080d59fa" providerId="ADAL" clId="{C470E68D-8533-496B-83FE-38E08043860A}" dt="2024-02-06T16:06:31.727" v="473" actId="1076"/>
          <ac:spMkLst>
            <pc:docMk/>
            <pc:sldMk cId="3925518697" sldId="286"/>
            <ac:spMk id="2" creationId="{4C2F070D-6CB3-9B03-DEF7-5EE8E82B7FE1}"/>
          </ac:spMkLst>
        </pc:spChg>
      </pc:sldChg>
      <pc:sldChg chg="modSp new mod">
        <pc:chgData name="Freddy Vredegoor" userId="91fc0079-e4c9-43e5-8550-e3c1080d59fa" providerId="ADAL" clId="{C470E68D-8533-496B-83FE-38E08043860A}" dt="2024-02-06T16:06:49.483" v="497" actId="20577"/>
        <pc:sldMkLst>
          <pc:docMk/>
          <pc:sldMk cId="551186523" sldId="287"/>
        </pc:sldMkLst>
        <pc:spChg chg="mod">
          <ac:chgData name="Freddy Vredegoor" userId="91fc0079-e4c9-43e5-8550-e3c1080d59fa" providerId="ADAL" clId="{C470E68D-8533-496B-83FE-38E08043860A}" dt="2024-02-06T16:06:44.323" v="482" actId="20577"/>
          <ac:spMkLst>
            <pc:docMk/>
            <pc:sldMk cId="551186523" sldId="287"/>
            <ac:spMk id="2" creationId="{F5CDFB87-E30F-3940-49A4-C2C61382F413}"/>
          </ac:spMkLst>
        </pc:spChg>
        <pc:spChg chg="mod">
          <ac:chgData name="Freddy Vredegoor" userId="91fc0079-e4c9-43e5-8550-e3c1080d59fa" providerId="ADAL" clId="{C470E68D-8533-496B-83FE-38E08043860A}" dt="2024-02-06T16:06:49.483" v="497" actId="20577"/>
          <ac:spMkLst>
            <pc:docMk/>
            <pc:sldMk cId="551186523" sldId="287"/>
            <ac:spMk id="3" creationId="{3E8A6A3D-A679-6315-2D31-C6EBFF68F1EA}"/>
          </ac:spMkLst>
        </pc:spChg>
      </pc:sldChg>
      <pc:sldChg chg="modSp new mod">
        <pc:chgData name="Freddy Vredegoor" userId="91fc0079-e4c9-43e5-8550-e3c1080d59fa" providerId="ADAL" clId="{C470E68D-8533-496B-83FE-38E08043860A}" dt="2024-02-06T16:07:57.980" v="582" actId="113"/>
        <pc:sldMkLst>
          <pc:docMk/>
          <pc:sldMk cId="1448822772" sldId="288"/>
        </pc:sldMkLst>
        <pc:spChg chg="mod">
          <ac:chgData name="Freddy Vredegoor" userId="91fc0079-e4c9-43e5-8550-e3c1080d59fa" providerId="ADAL" clId="{C470E68D-8533-496B-83FE-38E08043860A}" dt="2024-02-06T16:07:57.980" v="582" actId="113"/>
          <ac:spMkLst>
            <pc:docMk/>
            <pc:sldMk cId="1448822772" sldId="288"/>
            <ac:spMk id="2" creationId="{00517A00-28D8-B612-3B89-5D899AC11282}"/>
          </ac:spMkLst>
        </pc:spChg>
      </pc:sldChg>
      <pc:sldChg chg="add">
        <pc:chgData name="Freddy Vredegoor" userId="91fc0079-e4c9-43e5-8550-e3c1080d59fa" providerId="ADAL" clId="{C470E68D-8533-496B-83FE-38E08043860A}" dt="2024-02-06T16:08:35.458" v="583"/>
        <pc:sldMkLst>
          <pc:docMk/>
          <pc:sldMk cId="2389993476" sldId="289"/>
        </pc:sldMkLst>
      </pc:sldChg>
      <pc:sldMasterChg chg="delSldLayout">
        <pc:chgData name="Freddy Vredegoor" userId="91fc0079-e4c9-43e5-8550-e3c1080d59fa" providerId="ADAL" clId="{C470E68D-8533-496B-83FE-38E08043860A}" dt="2024-02-06T10:42:34.630" v="0" actId="47"/>
        <pc:sldMasterMkLst>
          <pc:docMk/>
          <pc:sldMasterMk cId="0" sldId="2147483679"/>
        </pc:sldMasterMkLst>
        <pc:sldLayoutChg chg="del">
          <pc:chgData name="Freddy Vredegoor" userId="91fc0079-e4c9-43e5-8550-e3c1080d59fa" providerId="ADAL" clId="{C470E68D-8533-496B-83FE-38E08043860A}" dt="2024-02-06T10:42:34.630" v="0" actId="47"/>
          <pc:sldLayoutMkLst>
            <pc:docMk/>
            <pc:sldMasterMk cId="0" sldId="2147483679"/>
            <pc:sldLayoutMk cId="0" sldId="2147483666"/>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05E833-0606-4DAF-A541-44BA13A24280}" type="datetimeFigureOut">
              <a:rPr lang="nl-NL" smtClean="0"/>
              <a:t>6-2-2024</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DF71E34-CAB7-4BEC-B602-32257CAFC9A9}" type="slidenum">
              <a:rPr lang="nl-NL" smtClean="0"/>
              <a:t>‹nr.›</a:t>
            </a:fld>
            <a:endParaRPr lang="nl-NL"/>
          </a:p>
        </p:txBody>
      </p:sp>
    </p:spTree>
    <p:extLst>
      <p:ext uri="{BB962C8B-B14F-4D97-AF65-F5344CB8AC3E}">
        <p14:creationId xmlns:p14="http://schemas.microsoft.com/office/powerpoint/2010/main" val="36217825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23"/>
        <p:cNvGrpSpPr/>
        <p:nvPr/>
      </p:nvGrpSpPr>
      <p:grpSpPr>
        <a:xfrm>
          <a:off x="0" y="0"/>
          <a:ext cx="0" cy="0"/>
          <a:chOff x="0" y="0"/>
          <a:chExt cx="0" cy="0"/>
        </a:xfrm>
      </p:grpSpPr>
      <p:sp>
        <p:nvSpPr>
          <p:cNvPr id="324" name="Google Shape;324;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25" name="Google Shape;325;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1"/>
        <p:cNvGrpSpPr/>
        <p:nvPr/>
      </p:nvGrpSpPr>
      <p:grpSpPr>
        <a:xfrm>
          <a:off x="0" y="0"/>
          <a:ext cx="0" cy="0"/>
          <a:chOff x="0" y="0"/>
          <a:chExt cx="0" cy="0"/>
        </a:xfrm>
      </p:grpSpPr>
      <p:sp>
        <p:nvSpPr>
          <p:cNvPr id="1122" name="Google Shape;1122;ga55c0ec7f4_0_3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3" name="Google Shape;1123;ga55c0ec7f4_0_3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algn="l"/>
            <a:r>
              <a:rPr lang="nl-NL" dirty="0">
                <a:solidFill>
                  <a:schemeClr val="tx1"/>
                </a:solidFill>
                <a:latin typeface="Bahnschrift" panose="020B0502040204020203" pitchFamily="34" charset="0"/>
              </a:rPr>
              <a:t>te luisteren en te communiceren.</a:t>
            </a:r>
          </a:p>
          <a:p>
            <a:pPr algn="l"/>
            <a:r>
              <a:rPr lang="nl-NL" dirty="0">
                <a:solidFill>
                  <a:schemeClr val="tx1"/>
                </a:solidFill>
                <a:latin typeface="Bahnschrift" panose="020B0502040204020203" pitchFamily="34" charset="0"/>
              </a:rPr>
              <a:t>… de angst voor het onbekende te overwinnen en vooroordelen te vermijden.</a:t>
            </a:r>
          </a:p>
          <a:p>
            <a:pPr algn="l"/>
            <a:r>
              <a:rPr lang="nl-NL" dirty="0">
                <a:solidFill>
                  <a:schemeClr val="tx1"/>
                </a:solidFill>
                <a:latin typeface="Bahnschrift" panose="020B0502040204020203" pitchFamily="34" charset="0"/>
              </a:rPr>
              <a:t>… je bewust te zijn van de invloed van jouw begeleiding en jouw woorden op het samenzijn van de kinderen/jongeren.</a:t>
            </a:r>
          </a:p>
          <a:p>
            <a:pPr algn="l"/>
            <a:r>
              <a:rPr lang="nl-NL" dirty="0">
                <a:solidFill>
                  <a:schemeClr val="tx1"/>
                </a:solidFill>
                <a:latin typeface="Bahnschrift" panose="020B0502040204020203" pitchFamily="34" charset="0"/>
              </a:rPr>
              <a:t>… te zoeken naar overeenkomsten of positieve eigenschappen van de ander.</a:t>
            </a:r>
          </a:p>
          <a:p>
            <a:pPr algn="l"/>
            <a:r>
              <a:rPr lang="nl-NL" dirty="0">
                <a:solidFill>
                  <a:schemeClr val="tx1"/>
                </a:solidFill>
                <a:latin typeface="Bahnschrift" panose="020B0502040204020203" pitchFamily="34" charset="0"/>
              </a:rPr>
              <a:t>… een sfeer in het team te creëren waarin collega’s zichzelf durven zijn.</a:t>
            </a:r>
          </a:p>
          <a:p>
            <a:pPr algn="l"/>
            <a:r>
              <a:rPr lang="nl-NL" dirty="0">
                <a:solidFill>
                  <a:schemeClr val="tx1"/>
                </a:solidFill>
                <a:latin typeface="Bahnschrift" panose="020B0502040204020203" pitchFamily="34" charset="0"/>
              </a:rPr>
              <a:t>… nauw samen te werken in teams en elkaar te steunen.</a:t>
            </a:r>
          </a:p>
          <a:p>
            <a:pPr algn="l"/>
            <a:r>
              <a:rPr lang="nl-NL" dirty="0">
                <a:solidFill>
                  <a:schemeClr val="tx1"/>
                </a:solidFill>
                <a:latin typeface="Bahnschrift" panose="020B0502040204020203" pitchFamily="34" charset="0"/>
              </a:rPr>
              <a:t>… nauw samen te werken met ouders en andere betrokkenen.</a:t>
            </a:r>
          </a:p>
          <a:p>
            <a:pPr marL="0" lvl="0" indent="0" algn="l" rtl="0">
              <a:spcBef>
                <a:spcPts val="0"/>
              </a:spcBef>
              <a:spcAft>
                <a:spcPts val="0"/>
              </a:spcAft>
              <a:buNone/>
            </a:pPr>
            <a:endParaRPr dirty="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951"/>
        <p:cNvGrpSpPr/>
        <p:nvPr/>
      </p:nvGrpSpPr>
      <p:grpSpPr>
        <a:xfrm>
          <a:off x="0" y="0"/>
          <a:ext cx="0" cy="0"/>
          <a:chOff x="0" y="0"/>
          <a:chExt cx="0" cy="0"/>
        </a:xfrm>
      </p:grpSpPr>
      <p:sp>
        <p:nvSpPr>
          <p:cNvPr id="3952" name="Google Shape;3952;ga55c0ec7f4_0_40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953" name="Google Shape;3953;ga55c0ec7f4_0_405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7">
          <a:extLst>
            <a:ext uri="{FF2B5EF4-FFF2-40B4-BE49-F238E27FC236}">
              <a16:creationId xmlns:a16="http://schemas.microsoft.com/office/drawing/2014/main" id="{02BE69F0-6A9D-D65B-E114-B9D95B0EF0D9}"/>
            </a:ext>
          </a:extLst>
        </p:cNvPr>
        <p:cNvGrpSpPr/>
        <p:nvPr/>
      </p:nvGrpSpPr>
      <p:grpSpPr>
        <a:xfrm>
          <a:off x="0" y="0"/>
          <a:ext cx="0" cy="0"/>
          <a:chOff x="0" y="0"/>
          <a:chExt cx="0" cy="0"/>
        </a:xfrm>
      </p:grpSpPr>
      <p:sp>
        <p:nvSpPr>
          <p:cNvPr id="528" name="Google Shape;528;ga4183c468f_1_0:notes">
            <a:extLst>
              <a:ext uri="{FF2B5EF4-FFF2-40B4-BE49-F238E27FC236}">
                <a16:creationId xmlns:a16="http://schemas.microsoft.com/office/drawing/2014/main" id="{9FD23E4C-9779-FF6D-665C-8611992207A5}"/>
              </a:ext>
            </a:extLst>
          </p:cNvPr>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9" name="Google Shape;529;ga4183c468f_1_0:notes">
            <a:extLst>
              <a:ext uri="{FF2B5EF4-FFF2-40B4-BE49-F238E27FC236}">
                <a16:creationId xmlns:a16="http://schemas.microsoft.com/office/drawing/2014/main" id="{6A2C6431-0E87-FD38-D283-BC85E083F7CA}"/>
              </a:ext>
            </a:extLst>
          </p:cNvPr>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6392136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7"/>
        <p:cNvGrpSpPr/>
        <p:nvPr/>
      </p:nvGrpSpPr>
      <p:grpSpPr>
        <a:xfrm>
          <a:off x="0" y="0"/>
          <a:ext cx="0" cy="0"/>
          <a:chOff x="0" y="0"/>
          <a:chExt cx="0" cy="0"/>
        </a:xfrm>
      </p:grpSpPr>
      <p:sp>
        <p:nvSpPr>
          <p:cNvPr id="528" name="Google Shape;528;ga4183c468f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9" name="Google Shape;529;ga4183c468f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67"/>
        <p:cNvGrpSpPr/>
        <p:nvPr/>
      </p:nvGrpSpPr>
      <p:grpSpPr>
        <a:xfrm>
          <a:off x="0" y="0"/>
          <a:ext cx="0" cy="0"/>
          <a:chOff x="0" y="0"/>
          <a:chExt cx="0" cy="0"/>
        </a:xfrm>
      </p:grpSpPr>
      <p:sp>
        <p:nvSpPr>
          <p:cNvPr id="4168" name="Google Shape;4168;ga55c0ec7f4_0_42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69" name="Google Shape;4169;ga55c0ec7f4_0_42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7"/>
        <p:cNvGrpSpPr/>
        <p:nvPr/>
      </p:nvGrpSpPr>
      <p:grpSpPr>
        <a:xfrm>
          <a:off x="0" y="0"/>
          <a:ext cx="0" cy="0"/>
          <a:chOff x="0" y="0"/>
          <a:chExt cx="0" cy="0"/>
        </a:xfrm>
      </p:grpSpPr>
      <p:sp>
        <p:nvSpPr>
          <p:cNvPr id="528" name="Google Shape;528;ga4183c468f_1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9" name="Google Shape;529;ga4183c468f_1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85043523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12"/>
        <p:cNvGrpSpPr/>
        <p:nvPr/>
      </p:nvGrpSpPr>
      <p:grpSpPr>
        <a:xfrm>
          <a:off x="0" y="0"/>
          <a:ext cx="0" cy="0"/>
          <a:chOff x="0" y="0"/>
          <a:chExt cx="0" cy="0"/>
        </a:xfrm>
      </p:grpSpPr>
      <p:sp>
        <p:nvSpPr>
          <p:cNvPr id="2413" name="Google Shape;2413;ga55c0ec7f4_0_197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2414" name="Google Shape;2414;ga55c0ec7f4_0_197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67"/>
        <p:cNvGrpSpPr/>
        <p:nvPr/>
      </p:nvGrpSpPr>
      <p:grpSpPr>
        <a:xfrm>
          <a:off x="0" y="0"/>
          <a:ext cx="0" cy="0"/>
          <a:chOff x="0" y="0"/>
          <a:chExt cx="0" cy="0"/>
        </a:xfrm>
      </p:grpSpPr>
      <p:sp>
        <p:nvSpPr>
          <p:cNvPr id="4168" name="Google Shape;4168;ga55c0ec7f4_0_423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69" name="Google Shape;4169;ga55c0ec7f4_0_423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905523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189"/>
        <p:cNvGrpSpPr/>
        <p:nvPr/>
      </p:nvGrpSpPr>
      <p:grpSpPr>
        <a:xfrm>
          <a:off x="0" y="0"/>
          <a:ext cx="0" cy="0"/>
          <a:chOff x="0" y="0"/>
          <a:chExt cx="0" cy="0"/>
        </a:xfrm>
      </p:grpSpPr>
      <p:sp>
        <p:nvSpPr>
          <p:cNvPr id="4190" name="Google Shape;4190;g9f210295c9_4_1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4191" name="Google Shape;4191;g9f210295c9_4_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21"/>
        <p:cNvGrpSpPr/>
        <p:nvPr/>
      </p:nvGrpSpPr>
      <p:grpSpPr>
        <a:xfrm>
          <a:off x="0" y="0"/>
          <a:ext cx="0" cy="0"/>
          <a:chOff x="0" y="0"/>
          <a:chExt cx="0" cy="0"/>
        </a:xfrm>
      </p:grpSpPr>
      <p:sp>
        <p:nvSpPr>
          <p:cNvPr id="1122" name="Google Shape;1122;ga55c0ec7f4_0_30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3" name="Google Shape;1123;ga55c0ec7f4_0_30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298696854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hyperlink" Target="http://bit.ly/2TyoMsr" TargetMode="External"/><Relationship Id="rId2" Type="http://schemas.openxmlformats.org/officeDocument/2006/relationships/hyperlink" Target="http://bit.ly/2Tynxth" TargetMode="External"/><Relationship Id="rId1" Type="http://schemas.openxmlformats.org/officeDocument/2006/relationships/slideMaster" Target="../slideMasters/slideMaster2.xml"/><Relationship Id="rId4" Type="http://schemas.openxmlformats.org/officeDocument/2006/relationships/hyperlink" Target="http://bit.ly/2TtBDfr" TargetMode="Externa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E450A73-1DF2-4349-A860-EAFB5C253FF0}"/>
              </a:ext>
            </a:extLst>
          </p:cNvPr>
          <p:cNvSpPr>
            <a:spLocks noGrp="1"/>
          </p:cNvSpPr>
          <p:nvPr>
            <p:ph type="ctrTitle"/>
          </p:nvPr>
        </p:nvSpPr>
        <p:spPr>
          <a:xfrm>
            <a:off x="1524000" y="1122363"/>
            <a:ext cx="9144000" cy="2387600"/>
          </a:xfrm>
        </p:spPr>
        <p:txBody>
          <a:bodyPr anchor="b"/>
          <a:lstStyle>
            <a:lvl1pPr algn="ctr">
              <a:defRPr sz="6000"/>
            </a:lvl1pPr>
          </a:lstStyle>
          <a:p>
            <a:r>
              <a:rPr lang="nl-NL"/>
              <a:t>Klik om stijl te bewerken</a:t>
            </a:r>
          </a:p>
        </p:txBody>
      </p:sp>
      <p:sp>
        <p:nvSpPr>
          <p:cNvPr id="3" name="Ondertitel 2">
            <a:extLst>
              <a:ext uri="{FF2B5EF4-FFF2-40B4-BE49-F238E27FC236}">
                <a16:creationId xmlns:a16="http://schemas.microsoft.com/office/drawing/2014/main" id="{84B0CED1-D451-4B9C-8239-6F5DC310510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Klikken om de ondertitelstijl van het model te bewerken</a:t>
            </a:r>
          </a:p>
        </p:txBody>
      </p:sp>
      <p:sp>
        <p:nvSpPr>
          <p:cNvPr id="4" name="Tijdelijke aanduiding voor datum 3">
            <a:extLst>
              <a:ext uri="{FF2B5EF4-FFF2-40B4-BE49-F238E27FC236}">
                <a16:creationId xmlns:a16="http://schemas.microsoft.com/office/drawing/2014/main" id="{7E7D5648-AFE6-43D5-BAC5-0666CA1517A7}"/>
              </a:ext>
            </a:extLst>
          </p:cNvPr>
          <p:cNvSpPr>
            <a:spLocks noGrp="1"/>
          </p:cNvSpPr>
          <p:nvPr>
            <p:ph type="dt" sz="half" idx="10"/>
          </p:nvPr>
        </p:nvSpPr>
        <p:spPr/>
        <p:txBody>
          <a:bodyPr/>
          <a:lstStyle/>
          <a:p>
            <a:fld id="{0132625E-34AC-4554-B979-029E8A2C096E}" type="datetimeFigureOut">
              <a:rPr lang="nl-NL" smtClean="0"/>
              <a:t>6-2-2024</a:t>
            </a:fld>
            <a:endParaRPr lang="nl-NL"/>
          </a:p>
        </p:txBody>
      </p:sp>
      <p:sp>
        <p:nvSpPr>
          <p:cNvPr id="5" name="Tijdelijke aanduiding voor voettekst 4">
            <a:extLst>
              <a:ext uri="{FF2B5EF4-FFF2-40B4-BE49-F238E27FC236}">
                <a16:creationId xmlns:a16="http://schemas.microsoft.com/office/drawing/2014/main" id="{97A93D45-F91D-4C72-8111-D7B229B65D40}"/>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FCFC7993-8015-4EE6-911D-9682EF41C674}"/>
              </a:ext>
            </a:extLst>
          </p:cNvPr>
          <p:cNvSpPr>
            <a:spLocks noGrp="1"/>
          </p:cNvSpPr>
          <p:nvPr>
            <p:ph type="sldNum" sz="quarter" idx="12"/>
          </p:nvPr>
        </p:nvSpPr>
        <p:spPr/>
        <p:txBody>
          <a:bodyPr/>
          <a:lstStyle/>
          <a:p>
            <a:fld id="{13B6D949-11A7-4C6F-8BFD-7A3B355B71D3}" type="slidenum">
              <a:rPr lang="nl-NL" smtClean="0"/>
              <a:t>‹nr.›</a:t>
            </a:fld>
            <a:endParaRPr lang="nl-NL"/>
          </a:p>
        </p:txBody>
      </p:sp>
    </p:spTree>
    <p:extLst>
      <p:ext uri="{BB962C8B-B14F-4D97-AF65-F5344CB8AC3E}">
        <p14:creationId xmlns:p14="http://schemas.microsoft.com/office/powerpoint/2010/main" val="15011485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C6DAEA3-63B1-48A0-A0BF-C8B745446614}"/>
              </a:ext>
            </a:extLst>
          </p:cNvPr>
          <p:cNvSpPr>
            <a:spLocks noGrp="1"/>
          </p:cNvSpPr>
          <p:nvPr>
            <p:ph type="title"/>
          </p:nvPr>
        </p:nvSpPr>
        <p:spPr/>
        <p:txBody>
          <a:bodyPr/>
          <a:lstStyle/>
          <a:p>
            <a:r>
              <a:rPr lang="nl-NL"/>
              <a:t>Klik om stijl te bewerken</a:t>
            </a:r>
          </a:p>
        </p:txBody>
      </p:sp>
      <p:sp>
        <p:nvSpPr>
          <p:cNvPr id="3" name="Tijdelijke aanduiding voor verticale tekst 2">
            <a:extLst>
              <a:ext uri="{FF2B5EF4-FFF2-40B4-BE49-F238E27FC236}">
                <a16:creationId xmlns:a16="http://schemas.microsoft.com/office/drawing/2014/main" id="{8EED4B4B-3D64-42D4-A895-B4947E9B9021}"/>
              </a:ext>
            </a:extLst>
          </p:cNvPr>
          <p:cNvSpPr>
            <a:spLocks noGrp="1"/>
          </p:cNvSpPr>
          <p:nvPr>
            <p:ph type="body" orient="vert" idx="1"/>
          </p:nvPr>
        </p:nvSpPr>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774EF4ED-CCA9-46E1-89F5-4DCE36235B08}"/>
              </a:ext>
            </a:extLst>
          </p:cNvPr>
          <p:cNvSpPr>
            <a:spLocks noGrp="1"/>
          </p:cNvSpPr>
          <p:nvPr>
            <p:ph type="dt" sz="half" idx="10"/>
          </p:nvPr>
        </p:nvSpPr>
        <p:spPr/>
        <p:txBody>
          <a:bodyPr/>
          <a:lstStyle/>
          <a:p>
            <a:fld id="{0132625E-34AC-4554-B979-029E8A2C096E}" type="datetimeFigureOut">
              <a:rPr lang="nl-NL" smtClean="0"/>
              <a:t>6-2-2024</a:t>
            </a:fld>
            <a:endParaRPr lang="nl-NL"/>
          </a:p>
        </p:txBody>
      </p:sp>
      <p:sp>
        <p:nvSpPr>
          <p:cNvPr id="5" name="Tijdelijke aanduiding voor voettekst 4">
            <a:extLst>
              <a:ext uri="{FF2B5EF4-FFF2-40B4-BE49-F238E27FC236}">
                <a16:creationId xmlns:a16="http://schemas.microsoft.com/office/drawing/2014/main" id="{05E6AC03-7E73-4E3F-B852-FCEBB475283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5A4BFCB-858E-460D-B60D-2BE3878C08D8}"/>
              </a:ext>
            </a:extLst>
          </p:cNvPr>
          <p:cNvSpPr>
            <a:spLocks noGrp="1"/>
          </p:cNvSpPr>
          <p:nvPr>
            <p:ph type="sldNum" sz="quarter" idx="12"/>
          </p:nvPr>
        </p:nvSpPr>
        <p:spPr/>
        <p:txBody>
          <a:bodyPr/>
          <a:lstStyle/>
          <a:p>
            <a:fld id="{13B6D949-11A7-4C6F-8BFD-7A3B355B71D3}" type="slidenum">
              <a:rPr lang="nl-NL" smtClean="0"/>
              <a:t>‹nr.›</a:t>
            </a:fld>
            <a:endParaRPr lang="nl-NL"/>
          </a:p>
        </p:txBody>
      </p:sp>
    </p:spTree>
    <p:extLst>
      <p:ext uri="{BB962C8B-B14F-4D97-AF65-F5344CB8AC3E}">
        <p14:creationId xmlns:p14="http://schemas.microsoft.com/office/powerpoint/2010/main" val="5378804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a:extLst>
              <a:ext uri="{FF2B5EF4-FFF2-40B4-BE49-F238E27FC236}">
                <a16:creationId xmlns:a16="http://schemas.microsoft.com/office/drawing/2014/main" id="{A2658849-EDAE-4E34-85DC-226446F49CC6}"/>
              </a:ext>
            </a:extLst>
          </p:cNvPr>
          <p:cNvSpPr>
            <a:spLocks noGrp="1"/>
          </p:cNvSpPr>
          <p:nvPr>
            <p:ph type="title" orient="vert"/>
          </p:nvPr>
        </p:nvSpPr>
        <p:spPr>
          <a:xfrm>
            <a:off x="8724900" y="365125"/>
            <a:ext cx="2628900" cy="5811838"/>
          </a:xfrm>
        </p:spPr>
        <p:txBody>
          <a:bodyPr vert="eaVert"/>
          <a:lstStyle/>
          <a:p>
            <a:r>
              <a:rPr lang="nl-NL"/>
              <a:t>Klik om stijl te bewerken</a:t>
            </a:r>
          </a:p>
        </p:txBody>
      </p:sp>
      <p:sp>
        <p:nvSpPr>
          <p:cNvPr id="3" name="Tijdelijke aanduiding voor verticale tekst 2">
            <a:extLst>
              <a:ext uri="{FF2B5EF4-FFF2-40B4-BE49-F238E27FC236}">
                <a16:creationId xmlns:a16="http://schemas.microsoft.com/office/drawing/2014/main" id="{DDE8F3C5-B34C-4A32-96E5-946032891ABC}"/>
              </a:ext>
            </a:extLst>
          </p:cNvPr>
          <p:cNvSpPr>
            <a:spLocks noGrp="1"/>
          </p:cNvSpPr>
          <p:nvPr>
            <p:ph type="body" orient="vert" idx="1"/>
          </p:nvPr>
        </p:nvSpPr>
        <p:spPr>
          <a:xfrm>
            <a:off x="838200" y="365125"/>
            <a:ext cx="7734300" cy="5811838"/>
          </a:xfrm>
        </p:spPr>
        <p:txBody>
          <a:bodyPr vert="eaVert"/>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FDB0465E-9983-4742-9BDB-7B3CE2A31F03}"/>
              </a:ext>
            </a:extLst>
          </p:cNvPr>
          <p:cNvSpPr>
            <a:spLocks noGrp="1"/>
          </p:cNvSpPr>
          <p:nvPr>
            <p:ph type="dt" sz="half" idx="10"/>
          </p:nvPr>
        </p:nvSpPr>
        <p:spPr/>
        <p:txBody>
          <a:bodyPr/>
          <a:lstStyle/>
          <a:p>
            <a:fld id="{0132625E-34AC-4554-B979-029E8A2C096E}" type="datetimeFigureOut">
              <a:rPr lang="nl-NL" smtClean="0"/>
              <a:t>6-2-2024</a:t>
            </a:fld>
            <a:endParaRPr lang="nl-NL"/>
          </a:p>
        </p:txBody>
      </p:sp>
      <p:sp>
        <p:nvSpPr>
          <p:cNvPr id="5" name="Tijdelijke aanduiding voor voettekst 4">
            <a:extLst>
              <a:ext uri="{FF2B5EF4-FFF2-40B4-BE49-F238E27FC236}">
                <a16:creationId xmlns:a16="http://schemas.microsoft.com/office/drawing/2014/main" id="{E1A4F4A4-2596-4E7C-A75A-700C976E689B}"/>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73B81DDE-B936-4B71-A1BE-DCD621CF0FFA}"/>
              </a:ext>
            </a:extLst>
          </p:cNvPr>
          <p:cNvSpPr>
            <a:spLocks noGrp="1"/>
          </p:cNvSpPr>
          <p:nvPr>
            <p:ph type="sldNum" sz="quarter" idx="12"/>
          </p:nvPr>
        </p:nvSpPr>
        <p:spPr/>
        <p:txBody>
          <a:bodyPr/>
          <a:lstStyle/>
          <a:p>
            <a:fld id="{13B6D949-11A7-4C6F-8BFD-7A3B355B71D3}" type="slidenum">
              <a:rPr lang="nl-NL" smtClean="0"/>
              <a:t>‹nr.›</a:t>
            </a:fld>
            <a:endParaRPr lang="nl-NL"/>
          </a:p>
        </p:txBody>
      </p:sp>
    </p:spTree>
    <p:extLst>
      <p:ext uri="{BB962C8B-B14F-4D97-AF65-F5344CB8AC3E}">
        <p14:creationId xmlns:p14="http://schemas.microsoft.com/office/powerpoint/2010/main" val="258790529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wo columns 7">
  <p:cSld name="CUSTOM_13_1_1_1">
    <p:spTree>
      <p:nvGrpSpPr>
        <p:cNvPr id="1" name="Shape 315"/>
        <p:cNvGrpSpPr/>
        <p:nvPr/>
      </p:nvGrpSpPr>
      <p:grpSpPr>
        <a:xfrm>
          <a:off x="0" y="0"/>
          <a:ext cx="0" cy="0"/>
          <a:chOff x="0" y="0"/>
          <a:chExt cx="0" cy="0"/>
        </a:xfrm>
      </p:grpSpPr>
      <p:sp>
        <p:nvSpPr>
          <p:cNvPr id="316" name="Google Shape;316;p31"/>
          <p:cNvSpPr txBox="1">
            <a:spLocks noGrp="1"/>
          </p:cNvSpPr>
          <p:nvPr>
            <p:ph type="ctrTitle"/>
          </p:nvPr>
        </p:nvSpPr>
        <p:spPr>
          <a:xfrm>
            <a:off x="960000" y="720000"/>
            <a:ext cx="3478400" cy="770400"/>
          </a:xfrm>
          <a:prstGeom prst="rect">
            <a:avLst/>
          </a:prstGeom>
          <a:noFill/>
        </p:spPr>
        <p:txBody>
          <a:bodyPr spcFirstLastPara="1" wrap="square" lIns="91425" tIns="91425" rIns="91425" bIns="91425" anchor="t" anchorCtr="0">
            <a:noAutofit/>
          </a:bodyPr>
          <a:lstStyle>
            <a:lvl1pPr lvl="0" rtl="0">
              <a:spcBef>
                <a:spcPts val="0"/>
              </a:spcBef>
              <a:spcAft>
                <a:spcPts val="0"/>
              </a:spcAft>
              <a:buSzPts val="2800"/>
              <a:buNone/>
              <a:defRPr/>
            </a:lvl1pPr>
            <a:lvl2pPr lvl="1" rtl="0">
              <a:spcBef>
                <a:spcPts val="0"/>
              </a:spcBef>
              <a:spcAft>
                <a:spcPts val="0"/>
              </a:spcAft>
              <a:buClr>
                <a:schemeClr val="accent2"/>
              </a:buClr>
              <a:buSzPts val="2800"/>
              <a:buNone/>
              <a:defRPr>
                <a:solidFill>
                  <a:schemeClr val="accent2"/>
                </a:solidFill>
              </a:defRPr>
            </a:lvl2pPr>
            <a:lvl3pPr lvl="2" rtl="0">
              <a:spcBef>
                <a:spcPts val="0"/>
              </a:spcBef>
              <a:spcAft>
                <a:spcPts val="0"/>
              </a:spcAft>
              <a:buClr>
                <a:schemeClr val="accent2"/>
              </a:buClr>
              <a:buSzPts val="2800"/>
              <a:buNone/>
              <a:defRPr>
                <a:solidFill>
                  <a:schemeClr val="accent2"/>
                </a:solidFill>
              </a:defRPr>
            </a:lvl3pPr>
            <a:lvl4pPr lvl="3" rtl="0">
              <a:spcBef>
                <a:spcPts val="0"/>
              </a:spcBef>
              <a:spcAft>
                <a:spcPts val="0"/>
              </a:spcAft>
              <a:buClr>
                <a:schemeClr val="accent2"/>
              </a:buClr>
              <a:buSzPts val="2800"/>
              <a:buNone/>
              <a:defRPr>
                <a:solidFill>
                  <a:schemeClr val="accent2"/>
                </a:solidFill>
              </a:defRPr>
            </a:lvl4pPr>
            <a:lvl5pPr lvl="4" rtl="0">
              <a:spcBef>
                <a:spcPts val="0"/>
              </a:spcBef>
              <a:spcAft>
                <a:spcPts val="0"/>
              </a:spcAft>
              <a:buClr>
                <a:schemeClr val="accent2"/>
              </a:buClr>
              <a:buSzPts val="2800"/>
              <a:buNone/>
              <a:defRPr>
                <a:solidFill>
                  <a:schemeClr val="accent2"/>
                </a:solidFill>
              </a:defRPr>
            </a:lvl5pPr>
            <a:lvl6pPr lvl="5" rtl="0">
              <a:spcBef>
                <a:spcPts val="0"/>
              </a:spcBef>
              <a:spcAft>
                <a:spcPts val="0"/>
              </a:spcAft>
              <a:buClr>
                <a:schemeClr val="accent2"/>
              </a:buClr>
              <a:buSzPts val="2800"/>
              <a:buNone/>
              <a:defRPr>
                <a:solidFill>
                  <a:schemeClr val="accent2"/>
                </a:solidFill>
              </a:defRPr>
            </a:lvl6pPr>
            <a:lvl7pPr lvl="6" rtl="0">
              <a:spcBef>
                <a:spcPts val="0"/>
              </a:spcBef>
              <a:spcAft>
                <a:spcPts val="0"/>
              </a:spcAft>
              <a:buClr>
                <a:schemeClr val="accent2"/>
              </a:buClr>
              <a:buSzPts val="2800"/>
              <a:buNone/>
              <a:defRPr>
                <a:solidFill>
                  <a:schemeClr val="accent2"/>
                </a:solidFill>
              </a:defRPr>
            </a:lvl7pPr>
            <a:lvl8pPr lvl="7" rtl="0">
              <a:spcBef>
                <a:spcPts val="0"/>
              </a:spcBef>
              <a:spcAft>
                <a:spcPts val="0"/>
              </a:spcAft>
              <a:buClr>
                <a:schemeClr val="accent2"/>
              </a:buClr>
              <a:buSzPts val="2800"/>
              <a:buNone/>
              <a:defRPr>
                <a:solidFill>
                  <a:schemeClr val="accent2"/>
                </a:solidFill>
              </a:defRPr>
            </a:lvl8pPr>
            <a:lvl9pPr lvl="8" rtl="0">
              <a:spcBef>
                <a:spcPts val="0"/>
              </a:spcBef>
              <a:spcAft>
                <a:spcPts val="0"/>
              </a:spcAft>
              <a:buClr>
                <a:schemeClr val="accent2"/>
              </a:buClr>
              <a:buSzPts val="2800"/>
              <a:buNone/>
              <a:defRPr>
                <a:solidFill>
                  <a:schemeClr val="accent2"/>
                </a:solidFill>
              </a:defRPr>
            </a:lvl9pPr>
          </a:lstStyle>
          <a:p>
            <a:endParaRPr/>
          </a:p>
        </p:txBody>
      </p:sp>
      <p:sp>
        <p:nvSpPr>
          <p:cNvPr id="317" name="Google Shape;317;p31"/>
          <p:cNvSpPr txBox="1">
            <a:spLocks noGrp="1"/>
          </p:cNvSpPr>
          <p:nvPr>
            <p:ph type="body" idx="1"/>
          </p:nvPr>
        </p:nvSpPr>
        <p:spPr>
          <a:xfrm flipH="1">
            <a:off x="6627967" y="720000"/>
            <a:ext cx="4612800" cy="5372000"/>
          </a:xfrm>
          <a:prstGeom prst="rect">
            <a:avLst/>
          </a:prstGeom>
        </p:spPr>
        <p:txBody>
          <a:bodyPr spcFirstLastPara="1" wrap="square" lIns="91425" tIns="91425" rIns="91425" bIns="91425" anchor="t" anchorCtr="0">
            <a:noAutofit/>
          </a:bodyPr>
          <a:lstStyle>
            <a:lvl1pPr marL="609585" lvl="0" indent="-423323" rtl="0">
              <a:lnSpc>
                <a:spcPct val="100000"/>
              </a:lnSpc>
              <a:spcBef>
                <a:spcPts val="0"/>
              </a:spcBef>
              <a:spcAft>
                <a:spcPts val="0"/>
              </a:spcAft>
              <a:buSzPts val="1400"/>
              <a:buFont typeface="Josefin Slab"/>
              <a:buChar char="●"/>
              <a:defRPr sz="1867">
                <a:latin typeface="Josefin Slab"/>
                <a:ea typeface="Josefin Slab"/>
                <a:cs typeface="Josefin Slab"/>
                <a:sym typeface="Josefin Slab"/>
              </a:defRPr>
            </a:lvl1pPr>
            <a:lvl2pPr marL="1219170" lvl="1" indent="-423323" rtl="0">
              <a:lnSpc>
                <a:spcPct val="100000"/>
              </a:lnSpc>
              <a:spcBef>
                <a:spcPts val="2133"/>
              </a:spcBef>
              <a:spcAft>
                <a:spcPts val="0"/>
              </a:spcAft>
              <a:buSzPts val="1400"/>
              <a:buFont typeface="Josefin Slab"/>
              <a:buChar char="○"/>
              <a:defRPr>
                <a:latin typeface="Josefin Slab"/>
                <a:ea typeface="Josefin Slab"/>
                <a:cs typeface="Josefin Slab"/>
                <a:sym typeface="Josefin Slab"/>
              </a:defRPr>
            </a:lvl2pPr>
            <a:lvl3pPr marL="1828754" lvl="2" indent="-423323" rtl="0">
              <a:lnSpc>
                <a:spcPct val="100000"/>
              </a:lnSpc>
              <a:spcBef>
                <a:spcPts val="2133"/>
              </a:spcBef>
              <a:spcAft>
                <a:spcPts val="0"/>
              </a:spcAft>
              <a:buSzPts val="1400"/>
              <a:buFont typeface="Josefin Slab"/>
              <a:buChar char="■"/>
              <a:defRPr>
                <a:latin typeface="Josefin Slab"/>
                <a:ea typeface="Josefin Slab"/>
                <a:cs typeface="Josefin Slab"/>
                <a:sym typeface="Josefin Slab"/>
              </a:defRPr>
            </a:lvl3pPr>
            <a:lvl4pPr marL="2438339" lvl="3" indent="-423323" rtl="0">
              <a:lnSpc>
                <a:spcPct val="100000"/>
              </a:lnSpc>
              <a:spcBef>
                <a:spcPts val="2133"/>
              </a:spcBef>
              <a:spcAft>
                <a:spcPts val="0"/>
              </a:spcAft>
              <a:buSzPts val="1400"/>
              <a:buFont typeface="Josefin Slab"/>
              <a:buChar char="●"/>
              <a:defRPr>
                <a:latin typeface="Josefin Slab"/>
                <a:ea typeface="Josefin Slab"/>
                <a:cs typeface="Josefin Slab"/>
                <a:sym typeface="Josefin Slab"/>
              </a:defRPr>
            </a:lvl4pPr>
            <a:lvl5pPr marL="3047924" lvl="4" indent="-423323" rtl="0">
              <a:lnSpc>
                <a:spcPct val="100000"/>
              </a:lnSpc>
              <a:spcBef>
                <a:spcPts val="2133"/>
              </a:spcBef>
              <a:spcAft>
                <a:spcPts val="0"/>
              </a:spcAft>
              <a:buSzPts val="1400"/>
              <a:buFont typeface="Josefin Slab"/>
              <a:buChar char="○"/>
              <a:defRPr>
                <a:latin typeface="Josefin Slab"/>
                <a:ea typeface="Josefin Slab"/>
                <a:cs typeface="Josefin Slab"/>
                <a:sym typeface="Josefin Slab"/>
              </a:defRPr>
            </a:lvl5pPr>
            <a:lvl6pPr marL="3657509" lvl="5" indent="-423323" rtl="0">
              <a:lnSpc>
                <a:spcPct val="100000"/>
              </a:lnSpc>
              <a:spcBef>
                <a:spcPts val="2133"/>
              </a:spcBef>
              <a:spcAft>
                <a:spcPts val="0"/>
              </a:spcAft>
              <a:buSzPts val="1400"/>
              <a:buFont typeface="Josefin Slab"/>
              <a:buChar char="■"/>
              <a:defRPr>
                <a:latin typeface="Josefin Slab"/>
                <a:ea typeface="Josefin Slab"/>
                <a:cs typeface="Josefin Slab"/>
                <a:sym typeface="Josefin Slab"/>
              </a:defRPr>
            </a:lvl6pPr>
            <a:lvl7pPr marL="4267093" lvl="6" indent="-423323" rtl="0">
              <a:lnSpc>
                <a:spcPct val="100000"/>
              </a:lnSpc>
              <a:spcBef>
                <a:spcPts val="2133"/>
              </a:spcBef>
              <a:spcAft>
                <a:spcPts val="0"/>
              </a:spcAft>
              <a:buSzPts val="1400"/>
              <a:buFont typeface="Josefin Slab"/>
              <a:buChar char="●"/>
              <a:defRPr>
                <a:latin typeface="Josefin Slab"/>
                <a:ea typeface="Josefin Slab"/>
                <a:cs typeface="Josefin Slab"/>
                <a:sym typeface="Josefin Slab"/>
              </a:defRPr>
            </a:lvl7pPr>
            <a:lvl8pPr marL="4876678" lvl="7" indent="-423323" rtl="0">
              <a:lnSpc>
                <a:spcPct val="100000"/>
              </a:lnSpc>
              <a:spcBef>
                <a:spcPts val="2133"/>
              </a:spcBef>
              <a:spcAft>
                <a:spcPts val="0"/>
              </a:spcAft>
              <a:buSzPts val="1400"/>
              <a:buFont typeface="Josefin Slab"/>
              <a:buChar char="○"/>
              <a:defRPr>
                <a:latin typeface="Josefin Slab"/>
                <a:ea typeface="Josefin Slab"/>
                <a:cs typeface="Josefin Slab"/>
                <a:sym typeface="Josefin Slab"/>
              </a:defRPr>
            </a:lvl8pPr>
            <a:lvl9pPr marL="5486263" lvl="8" indent="-423323" rtl="0">
              <a:lnSpc>
                <a:spcPct val="100000"/>
              </a:lnSpc>
              <a:spcBef>
                <a:spcPts val="2133"/>
              </a:spcBef>
              <a:spcAft>
                <a:spcPts val="2133"/>
              </a:spcAft>
              <a:buSzPts val="1400"/>
              <a:buFont typeface="Josefin Slab"/>
              <a:buChar char="■"/>
              <a:defRPr>
                <a:latin typeface="Josefin Slab"/>
                <a:ea typeface="Josefin Slab"/>
                <a:cs typeface="Josefin Slab"/>
                <a:sym typeface="Josefin Slab"/>
              </a:defRPr>
            </a:lvl9pPr>
          </a:lstStyle>
          <a:p>
            <a:endParaRPr/>
          </a:p>
        </p:txBody>
      </p:sp>
      <p:sp>
        <p:nvSpPr>
          <p:cNvPr id="318" name="Google Shape;318;p31"/>
          <p:cNvSpPr txBox="1">
            <a:spLocks noGrp="1"/>
          </p:cNvSpPr>
          <p:nvPr>
            <p:ph type="subTitle" idx="2"/>
          </p:nvPr>
        </p:nvSpPr>
        <p:spPr>
          <a:xfrm flipH="1">
            <a:off x="967467" y="1490400"/>
            <a:ext cx="3345600" cy="11160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Clr>
                <a:schemeClr val="accent4"/>
              </a:buClr>
              <a:buSzPts val="1400"/>
              <a:buNone/>
              <a:defRPr sz="1867">
                <a:solidFill>
                  <a:schemeClr val="accent4"/>
                </a:solidFill>
              </a:defRPr>
            </a:lvl1pPr>
            <a:lvl2pPr lvl="1" rtl="0">
              <a:lnSpc>
                <a:spcPct val="100000"/>
              </a:lnSpc>
              <a:spcBef>
                <a:spcPts val="0"/>
              </a:spcBef>
              <a:spcAft>
                <a:spcPts val="0"/>
              </a:spcAft>
              <a:buClr>
                <a:schemeClr val="accent4"/>
              </a:buClr>
              <a:buSzPts val="1400"/>
              <a:buNone/>
              <a:defRPr>
                <a:solidFill>
                  <a:schemeClr val="accent4"/>
                </a:solidFill>
              </a:defRPr>
            </a:lvl2pPr>
            <a:lvl3pPr lvl="2" rtl="0">
              <a:lnSpc>
                <a:spcPct val="100000"/>
              </a:lnSpc>
              <a:spcBef>
                <a:spcPts val="0"/>
              </a:spcBef>
              <a:spcAft>
                <a:spcPts val="0"/>
              </a:spcAft>
              <a:buClr>
                <a:schemeClr val="accent4"/>
              </a:buClr>
              <a:buSzPts val="1400"/>
              <a:buNone/>
              <a:defRPr>
                <a:solidFill>
                  <a:schemeClr val="accent4"/>
                </a:solidFill>
              </a:defRPr>
            </a:lvl3pPr>
            <a:lvl4pPr lvl="3" rtl="0">
              <a:lnSpc>
                <a:spcPct val="100000"/>
              </a:lnSpc>
              <a:spcBef>
                <a:spcPts val="0"/>
              </a:spcBef>
              <a:spcAft>
                <a:spcPts val="0"/>
              </a:spcAft>
              <a:buClr>
                <a:schemeClr val="accent4"/>
              </a:buClr>
              <a:buSzPts val="1400"/>
              <a:buNone/>
              <a:defRPr>
                <a:solidFill>
                  <a:schemeClr val="accent4"/>
                </a:solidFill>
              </a:defRPr>
            </a:lvl4pPr>
            <a:lvl5pPr lvl="4" rtl="0">
              <a:lnSpc>
                <a:spcPct val="100000"/>
              </a:lnSpc>
              <a:spcBef>
                <a:spcPts val="0"/>
              </a:spcBef>
              <a:spcAft>
                <a:spcPts val="0"/>
              </a:spcAft>
              <a:buClr>
                <a:schemeClr val="accent4"/>
              </a:buClr>
              <a:buSzPts val="1400"/>
              <a:buNone/>
              <a:defRPr>
                <a:solidFill>
                  <a:schemeClr val="accent4"/>
                </a:solidFill>
              </a:defRPr>
            </a:lvl5pPr>
            <a:lvl6pPr lvl="5" rtl="0">
              <a:lnSpc>
                <a:spcPct val="100000"/>
              </a:lnSpc>
              <a:spcBef>
                <a:spcPts val="0"/>
              </a:spcBef>
              <a:spcAft>
                <a:spcPts val="0"/>
              </a:spcAft>
              <a:buClr>
                <a:schemeClr val="accent4"/>
              </a:buClr>
              <a:buSzPts val="1400"/>
              <a:buNone/>
              <a:defRPr>
                <a:solidFill>
                  <a:schemeClr val="accent4"/>
                </a:solidFill>
              </a:defRPr>
            </a:lvl6pPr>
            <a:lvl7pPr lvl="6" rtl="0">
              <a:lnSpc>
                <a:spcPct val="100000"/>
              </a:lnSpc>
              <a:spcBef>
                <a:spcPts val="0"/>
              </a:spcBef>
              <a:spcAft>
                <a:spcPts val="0"/>
              </a:spcAft>
              <a:buClr>
                <a:schemeClr val="accent4"/>
              </a:buClr>
              <a:buSzPts val="1400"/>
              <a:buNone/>
              <a:defRPr>
                <a:solidFill>
                  <a:schemeClr val="accent4"/>
                </a:solidFill>
              </a:defRPr>
            </a:lvl7pPr>
            <a:lvl8pPr lvl="7" rtl="0">
              <a:lnSpc>
                <a:spcPct val="100000"/>
              </a:lnSpc>
              <a:spcBef>
                <a:spcPts val="0"/>
              </a:spcBef>
              <a:spcAft>
                <a:spcPts val="0"/>
              </a:spcAft>
              <a:buClr>
                <a:schemeClr val="accent4"/>
              </a:buClr>
              <a:buSzPts val="1400"/>
              <a:buNone/>
              <a:defRPr>
                <a:solidFill>
                  <a:schemeClr val="accent4"/>
                </a:solidFill>
              </a:defRPr>
            </a:lvl8pPr>
            <a:lvl9pPr lvl="8" rtl="0">
              <a:lnSpc>
                <a:spcPct val="100000"/>
              </a:lnSpc>
              <a:spcBef>
                <a:spcPts val="0"/>
              </a:spcBef>
              <a:spcAft>
                <a:spcPts val="0"/>
              </a:spcAft>
              <a:buClr>
                <a:schemeClr val="accent4"/>
              </a:buClr>
              <a:buSzPts val="1400"/>
              <a:buNone/>
              <a:defRPr>
                <a:solidFill>
                  <a:schemeClr val="accent4"/>
                </a:solidFill>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two columns 6">
  <p:cSld name="CUSTOM_13_1_1">
    <p:spTree>
      <p:nvGrpSpPr>
        <p:cNvPr id="1" name="Shape 311"/>
        <p:cNvGrpSpPr/>
        <p:nvPr/>
      </p:nvGrpSpPr>
      <p:grpSpPr>
        <a:xfrm>
          <a:off x="0" y="0"/>
          <a:ext cx="0" cy="0"/>
          <a:chOff x="0" y="0"/>
          <a:chExt cx="0" cy="0"/>
        </a:xfrm>
      </p:grpSpPr>
      <p:sp>
        <p:nvSpPr>
          <p:cNvPr id="312" name="Google Shape;312;p30"/>
          <p:cNvSpPr txBox="1">
            <a:spLocks noGrp="1"/>
          </p:cNvSpPr>
          <p:nvPr>
            <p:ph type="ctrTitle"/>
          </p:nvPr>
        </p:nvSpPr>
        <p:spPr>
          <a:xfrm flipH="1">
            <a:off x="7762367" y="720000"/>
            <a:ext cx="3478400" cy="770400"/>
          </a:xfrm>
          <a:prstGeom prst="rect">
            <a:avLst/>
          </a:prstGeom>
          <a:noFill/>
        </p:spPr>
        <p:txBody>
          <a:bodyPr spcFirstLastPara="1" wrap="square" lIns="91425" tIns="91425" rIns="91425" bIns="91425" anchor="t" anchorCtr="0">
            <a:noAutofit/>
          </a:bodyPr>
          <a:lstStyle>
            <a:lvl1pPr lvl="0" algn="r" rtl="0">
              <a:spcBef>
                <a:spcPts val="0"/>
              </a:spcBef>
              <a:spcAft>
                <a:spcPts val="0"/>
              </a:spcAft>
              <a:buSzPts val="2800"/>
              <a:buNone/>
              <a:defRPr/>
            </a:lvl1pPr>
            <a:lvl2pPr lvl="1" algn="r" rtl="0">
              <a:spcBef>
                <a:spcPts val="0"/>
              </a:spcBef>
              <a:spcAft>
                <a:spcPts val="0"/>
              </a:spcAft>
              <a:buClr>
                <a:schemeClr val="accent2"/>
              </a:buClr>
              <a:buSzPts val="2800"/>
              <a:buNone/>
              <a:defRPr>
                <a:solidFill>
                  <a:schemeClr val="accent2"/>
                </a:solidFill>
              </a:defRPr>
            </a:lvl2pPr>
            <a:lvl3pPr lvl="2" algn="r" rtl="0">
              <a:spcBef>
                <a:spcPts val="0"/>
              </a:spcBef>
              <a:spcAft>
                <a:spcPts val="0"/>
              </a:spcAft>
              <a:buClr>
                <a:schemeClr val="accent2"/>
              </a:buClr>
              <a:buSzPts val="2800"/>
              <a:buNone/>
              <a:defRPr>
                <a:solidFill>
                  <a:schemeClr val="accent2"/>
                </a:solidFill>
              </a:defRPr>
            </a:lvl3pPr>
            <a:lvl4pPr lvl="3" algn="r" rtl="0">
              <a:spcBef>
                <a:spcPts val="0"/>
              </a:spcBef>
              <a:spcAft>
                <a:spcPts val="0"/>
              </a:spcAft>
              <a:buClr>
                <a:schemeClr val="accent2"/>
              </a:buClr>
              <a:buSzPts val="2800"/>
              <a:buNone/>
              <a:defRPr>
                <a:solidFill>
                  <a:schemeClr val="accent2"/>
                </a:solidFill>
              </a:defRPr>
            </a:lvl4pPr>
            <a:lvl5pPr lvl="4" algn="r" rtl="0">
              <a:spcBef>
                <a:spcPts val="0"/>
              </a:spcBef>
              <a:spcAft>
                <a:spcPts val="0"/>
              </a:spcAft>
              <a:buClr>
                <a:schemeClr val="accent2"/>
              </a:buClr>
              <a:buSzPts val="2800"/>
              <a:buNone/>
              <a:defRPr>
                <a:solidFill>
                  <a:schemeClr val="accent2"/>
                </a:solidFill>
              </a:defRPr>
            </a:lvl5pPr>
            <a:lvl6pPr lvl="5" algn="r" rtl="0">
              <a:spcBef>
                <a:spcPts val="0"/>
              </a:spcBef>
              <a:spcAft>
                <a:spcPts val="0"/>
              </a:spcAft>
              <a:buClr>
                <a:schemeClr val="accent2"/>
              </a:buClr>
              <a:buSzPts val="2800"/>
              <a:buNone/>
              <a:defRPr>
                <a:solidFill>
                  <a:schemeClr val="accent2"/>
                </a:solidFill>
              </a:defRPr>
            </a:lvl6pPr>
            <a:lvl7pPr lvl="6" algn="r" rtl="0">
              <a:spcBef>
                <a:spcPts val="0"/>
              </a:spcBef>
              <a:spcAft>
                <a:spcPts val="0"/>
              </a:spcAft>
              <a:buClr>
                <a:schemeClr val="accent2"/>
              </a:buClr>
              <a:buSzPts val="2800"/>
              <a:buNone/>
              <a:defRPr>
                <a:solidFill>
                  <a:schemeClr val="accent2"/>
                </a:solidFill>
              </a:defRPr>
            </a:lvl7pPr>
            <a:lvl8pPr lvl="7" algn="r" rtl="0">
              <a:spcBef>
                <a:spcPts val="0"/>
              </a:spcBef>
              <a:spcAft>
                <a:spcPts val="0"/>
              </a:spcAft>
              <a:buClr>
                <a:schemeClr val="accent2"/>
              </a:buClr>
              <a:buSzPts val="2800"/>
              <a:buNone/>
              <a:defRPr>
                <a:solidFill>
                  <a:schemeClr val="accent2"/>
                </a:solidFill>
              </a:defRPr>
            </a:lvl8pPr>
            <a:lvl9pPr lvl="8" algn="r" rtl="0">
              <a:spcBef>
                <a:spcPts val="0"/>
              </a:spcBef>
              <a:spcAft>
                <a:spcPts val="0"/>
              </a:spcAft>
              <a:buClr>
                <a:schemeClr val="accent2"/>
              </a:buClr>
              <a:buSzPts val="2800"/>
              <a:buNone/>
              <a:defRPr>
                <a:solidFill>
                  <a:schemeClr val="accent2"/>
                </a:solidFill>
              </a:defRPr>
            </a:lvl9pPr>
          </a:lstStyle>
          <a:p>
            <a:endParaRPr/>
          </a:p>
        </p:txBody>
      </p:sp>
      <p:sp>
        <p:nvSpPr>
          <p:cNvPr id="313" name="Google Shape;313;p30"/>
          <p:cNvSpPr txBox="1">
            <a:spLocks noGrp="1"/>
          </p:cNvSpPr>
          <p:nvPr>
            <p:ph type="body" idx="1"/>
          </p:nvPr>
        </p:nvSpPr>
        <p:spPr>
          <a:xfrm>
            <a:off x="960000" y="720000"/>
            <a:ext cx="6545600" cy="5372000"/>
          </a:xfrm>
          <a:prstGeom prst="rect">
            <a:avLst/>
          </a:prstGeom>
        </p:spPr>
        <p:txBody>
          <a:bodyPr spcFirstLastPara="1" wrap="square" lIns="91425" tIns="91425" rIns="91425" bIns="91425" anchor="t" anchorCtr="0">
            <a:noAutofit/>
          </a:bodyPr>
          <a:lstStyle>
            <a:lvl1pPr marL="609585" lvl="0" indent="-372524" rtl="0">
              <a:lnSpc>
                <a:spcPct val="100000"/>
              </a:lnSpc>
              <a:spcBef>
                <a:spcPts val="0"/>
              </a:spcBef>
              <a:spcAft>
                <a:spcPts val="0"/>
              </a:spcAft>
              <a:buClr>
                <a:srgbClr val="42FFB7"/>
              </a:buClr>
              <a:buSzPts val="800"/>
              <a:buFont typeface="Nunito Light"/>
              <a:buChar char="⎯"/>
              <a:defRPr sz="1867">
                <a:latin typeface="Josefin Slab"/>
                <a:ea typeface="Josefin Slab"/>
                <a:cs typeface="Josefin Slab"/>
                <a:sym typeface="Josefin Slab"/>
              </a:defRPr>
            </a:lvl1pPr>
            <a:lvl2pPr marL="1219170" lvl="1" indent="-423323" rtl="0">
              <a:lnSpc>
                <a:spcPct val="100000"/>
              </a:lnSpc>
              <a:spcBef>
                <a:spcPts val="2133"/>
              </a:spcBef>
              <a:spcAft>
                <a:spcPts val="0"/>
              </a:spcAft>
              <a:buClr>
                <a:srgbClr val="FFC800"/>
              </a:buClr>
              <a:buSzPts val="1400"/>
              <a:buFont typeface="Nunito Light"/>
              <a:buChar char="◂"/>
              <a:defRPr>
                <a:latin typeface="Josefin Slab"/>
                <a:ea typeface="Josefin Slab"/>
                <a:cs typeface="Josefin Slab"/>
                <a:sym typeface="Josefin Slab"/>
              </a:defRPr>
            </a:lvl2pPr>
            <a:lvl3pPr marL="1828754" lvl="2" indent="-423323" rtl="0">
              <a:lnSpc>
                <a:spcPct val="100000"/>
              </a:lnSpc>
              <a:spcBef>
                <a:spcPts val="2133"/>
              </a:spcBef>
              <a:spcAft>
                <a:spcPts val="0"/>
              </a:spcAft>
              <a:buClr>
                <a:srgbClr val="FFC800"/>
              </a:buClr>
              <a:buSzPts val="1400"/>
              <a:buFont typeface="Nunito Light"/>
              <a:buChar char="◂"/>
              <a:defRPr>
                <a:latin typeface="Josefin Slab"/>
                <a:ea typeface="Josefin Slab"/>
                <a:cs typeface="Josefin Slab"/>
                <a:sym typeface="Josefin Slab"/>
              </a:defRPr>
            </a:lvl3pPr>
            <a:lvl4pPr marL="2438339" lvl="3" indent="-423323" rtl="0">
              <a:lnSpc>
                <a:spcPct val="100000"/>
              </a:lnSpc>
              <a:spcBef>
                <a:spcPts val="2133"/>
              </a:spcBef>
              <a:spcAft>
                <a:spcPts val="0"/>
              </a:spcAft>
              <a:buClr>
                <a:srgbClr val="FFC800"/>
              </a:buClr>
              <a:buSzPts val="1400"/>
              <a:buFont typeface="Nunito Light"/>
              <a:buChar char="◂"/>
              <a:defRPr>
                <a:latin typeface="Josefin Slab"/>
                <a:ea typeface="Josefin Slab"/>
                <a:cs typeface="Josefin Slab"/>
                <a:sym typeface="Josefin Slab"/>
              </a:defRPr>
            </a:lvl4pPr>
            <a:lvl5pPr marL="3047924" lvl="4" indent="-423323" rtl="0">
              <a:lnSpc>
                <a:spcPct val="100000"/>
              </a:lnSpc>
              <a:spcBef>
                <a:spcPts val="2133"/>
              </a:spcBef>
              <a:spcAft>
                <a:spcPts val="0"/>
              </a:spcAft>
              <a:buClr>
                <a:srgbClr val="434343"/>
              </a:buClr>
              <a:buSzPts val="1400"/>
              <a:buFont typeface="Nunito Light"/>
              <a:buChar char="○"/>
              <a:defRPr>
                <a:latin typeface="Josefin Slab"/>
                <a:ea typeface="Josefin Slab"/>
                <a:cs typeface="Josefin Slab"/>
                <a:sym typeface="Josefin Slab"/>
              </a:defRPr>
            </a:lvl5pPr>
            <a:lvl6pPr marL="3657509" lvl="5" indent="-423323" rtl="0">
              <a:lnSpc>
                <a:spcPct val="100000"/>
              </a:lnSpc>
              <a:spcBef>
                <a:spcPts val="2133"/>
              </a:spcBef>
              <a:spcAft>
                <a:spcPts val="0"/>
              </a:spcAft>
              <a:buClr>
                <a:srgbClr val="434343"/>
              </a:buClr>
              <a:buSzPts val="1400"/>
              <a:buFont typeface="Nunito Light"/>
              <a:buChar char="■"/>
              <a:defRPr>
                <a:latin typeface="Josefin Slab"/>
                <a:ea typeface="Josefin Slab"/>
                <a:cs typeface="Josefin Slab"/>
                <a:sym typeface="Josefin Slab"/>
              </a:defRPr>
            </a:lvl6pPr>
            <a:lvl7pPr marL="4267093" lvl="6" indent="-423323" rtl="0">
              <a:lnSpc>
                <a:spcPct val="100000"/>
              </a:lnSpc>
              <a:spcBef>
                <a:spcPts val="2133"/>
              </a:spcBef>
              <a:spcAft>
                <a:spcPts val="0"/>
              </a:spcAft>
              <a:buClr>
                <a:srgbClr val="434343"/>
              </a:buClr>
              <a:buSzPts val="1400"/>
              <a:buFont typeface="Nunito Light"/>
              <a:buChar char="●"/>
              <a:defRPr>
                <a:latin typeface="Josefin Slab"/>
                <a:ea typeface="Josefin Slab"/>
                <a:cs typeface="Josefin Slab"/>
                <a:sym typeface="Josefin Slab"/>
              </a:defRPr>
            </a:lvl7pPr>
            <a:lvl8pPr marL="4876678" lvl="7" indent="-423323" rtl="0">
              <a:lnSpc>
                <a:spcPct val="100000"/>
              </a:lnSpc>
              <a:spcBef>
                <a:spcPts val="2133"/>
              </a:spcBef>
              <a:spcAft>
                <a:spcPts val="0"/>
              </a:spcAft>
              <a:buClr>
                <a:srgbClr val="434343"/>
              </a:buClr>
              <a:buSzPts val="1400"/>
              <a:buFont typeface="Nunito Light"/>
              <a:buChar char="○"/>
              <a:defRPr>
                <a:latin typeface="Josefin Slab"/>
                <a:ea typeface="Josefin Slab"/>
                <a:cs typeface="Josefin Slab"/>
                <a:sym typeface="Josefin Slab"/>
              </a:defRPr>
            </a:lvl8pPr>
            <a:lvl9pPr marL="5486263" lvl="8" indent="-423323" rtl="0">
              <a:lnSpc>
                <a:spcPct val="100000"/>
              </a:lnSpc>
              <a:spcBef>
                <a:spcPts val="2133"/>
              </a:spcBef>
              <a:spcAft>
                <a:spcPts val="2133"/>
              </a:spcAft>
              <a:buClr>
                <a:srgbClr val="434343"/>
              </a:buClr>
              <a:buSzPts val="1400"/>
              <a:buFont typeface="Nunito Light"/>
              <a:buChar char="■"/>
              <a:defRPr>
                <a:latin typeface="Josefin Slab"/>
                <a:ea typeface="Josefin Slab"/>
                <a:cs typeface="Josefin Slab"/>
                <a:sym typeface="Josefin Slab"/>
              </a:defRPr>
            </a:lvl9pPr>
          </a:lstStyle>
          <a:p>
            <a:endParaRPr/>
          </a:p>
        </p:txBody>
      </p:sp>
      <p:sp>
        <p:nvSpPr>
          <p:cNvPr id="314" name="Google Shape;314;p30"/>
          <p:cNvSpPr txBox="1">
            <a:spLocks noGrp="1"/>
          </p:cNvSpPr>
          <p:nvPr>
            <p:ph type="subTitle" idx="2"/>
          </p:nvPr>
        </p:nvSpPr>
        <p:spPr>
          <a:xfrm>
            <a:off x="7887700" y="1490400"/>
            <a:ext cx="3345600" cy="11160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Clr>
                <a:schemeClr val="accent4"/>
              </a:buClr>
              <a:buSzPts val="1400"/>
              <a:buNone/>
              <a:defRPr sz="1867">
                <a:solidFill>
                  <a:schemeClr val="accent4"/>
                </a:solidFill>
              </a:defRPr>
            </a:lvl1pPr>
            <a:lvl2pPr lvl="1" algn="r" rtl="0">
              <a:lnSpc>
                <a:spcPct val="100000"/>
              </a:lnSpc>
              <a:spcBef>
                <a:spcPts val="0"/>
              </a:spcBef>
              <a:spcAft>
                <a:spcPts val="0"/>
              </a:spcAft>
              <a:buClr>
                <a:schemeClr val="accent4"/>
              </a:buClr>
              <a:buSzPts val="1400"/>
              <a:buNone/>
              <a:defRPr>
                <a:solidFill>
                  <a:schemeClr val="accent4"/>
                </a:solidFill>
              </a:defRPr>
            </a:lvl2pPr>
            <a:lvl3pPr lvl="2" algn="r" rtl="0">
              <a:lnSpc>
                <a:spcPct val="100000"/>
              </a:lnSpc>
              <a:spcBef>
                <a:spcPts val="0"/>
              </a:spcBef>
              <a:spcAft>
                <a:spcPts val="0"/>
              </a:spcAft>
              <a:buClr>
                <a:schemeClr val="accent4"/>
              </a:buClr>
              <a:buSzPts val="1400"/>
              <a:buNone/>
              <a:defRPr>
                <a:solidFill>
                  <a:schemeClr val="accent4"/>
                </a:solidFill>
              </a:defRPr>
            </a:lvl3pPr>
            <a:lvl4pPr lvl="3" algn="r" rtl="0">
              <a:lnSpc>
                <a:spcPct val="100000"/>
              </a:lnSpc>
              <a:spcBef>
                <a:spcPts val="0"/>
              </a:spcBef>
              <a:spcAft>
                <a:spcPts val="0"/>
              </a:spcAft>
              <a:buClr>
                <a:schemeClr val="accent4"/>
              </a:buClr>
              <a:buSzPts val="1400"/>
              <a:buNone/>
              <a:defRPr>
                <a:solidFill>
                  <a:schemeClr val="accent4"/>
                </a:solidFill>
              </a:defRPr>
            </a:lvl4pPr>
            <a:lvl5pPr lvl="4" algn="r" rtl="0">
              <a:lnSpc>
                <a:spcPct val="100000"/>
              </a:lnSpc>
              <a:spcBef>
                <a:spcPts val="0"/>
              </a:spcBef>
              <a:spcAft>
                <a:spcPts val="0"/>
              </a:spcAft>
              <a:buClr>
                <a:schemeClr val="accent4"/>
              </a:buClr>
              <a:buSzPts val="1400"/>
              <a:buNone/>
              <a:defRPr>
                <a:solidFill>
                  <a:schemeClr val="accent4"/>
                </a:solidFill>
              </a:defRPr>
            </a:lvl5pPr>
            <a:lvl6pPr lvl="5" algn="r" rtl="0">
              <a:lnSpc>
                <a:spcPct val="100000"/>
              </a:lnSpc>
              <a:spcBef>
                <a:spcPts val="0"/>
              </a:spcBef>
              <a:spcAft>
                <a:spcPts val="0"/>
              </a:spcAft>
              <a:buClr>
                <a:schemeClr val="accent4"/>
              </a:buClr>
              <a:buSzPts val="1400"/>
              <a:buNone/>
              <a:defRPr>
                <a:solidFill>
                  <a:schemeClr val="accent4"/>
                </a:solidFill>
              </a:defRPr>
            </a:lvl6pPr>
            <a:lvl7pPr lvl="6" algn="r" rtl="0">
              <a:lnSpc>
                <a:spcPct val="100000"/>
              </a:lnSpc>
              <a:spcBef>
                <a:spcPts val="0"/>
              </a:spcBef>
              <a:spcAft>
                <a:spcPts val="0"/>
              </a:spcAft>
              <a:buClr>
                <a:schemeClr val="accent4"/>
              </a:buClr>
              <a:buSzPts val="1400"/>
              <a:buNone/>
              <a:defRPr>
                <a:solidFill>
                  <a:schemeClr val="accent4"/>
                </a:solidFill>
              </a:defRPr>
            </a:lvl7pPr>
            <a:lvl8pPr lvl="7" algn="r" rtl="0">
              <a:lnSpc>
                <a:spcPct val="100000"/>
              </a:lnSpc>
              <a:spcBef>
                <a:spcPts val="0"/>
              </a:spcBef>
              <a:spcAft>
                <a:spcPts val="0"/>
              </a:spcAft>
              <a:buClr>
                <a:schemeClr val="accent4"/>
              </a:buClr>
              <a:buSzPts val="1400"/>
              <a:buNone/>
              <a:defRPr>
                <a:solidFill>
                  <a:schemeClr val="accent4"/>
                </a:solidFill>
              </a:defRPr>
            </a:lvl8pPr>
            <a:lvl9pPr lvl="8" algn="r" rtl="0">
              <a:lnSpc>
                <a:spcPct val="100000"/>
              </a:lnSpc>
              <a:spcBef>
                <a:spcPts val="0"/>
              </a:spcBef>
              <a:spcAft>
                <a:spcPts val="0"/>
              </a:spcAft>
              <a:buClr>
                <a:schemeClr val="accent4"/>
              </a:buClr>
              <a:buSzPts val="1400"/>
              <a:buNone/>
              <a:defRPr>
                <a:solidFill>
                  <a:schemeClr val="accent4"/>
                </a:solidFill>
              </a:defRPr>
            </a:lvl9pPr>
          </a:lstStyle>
          <a:p>
            <a:endParaRP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hanks">
  <p:cSld name="CUSTOM_12">
    <p:spTree>
      <p:nvGrpSpPr>
        <p:cNvPr id="1" name="Shape 307"/>
        <p:cNvGrpSpPr/>
        <p:nvPr/>
      </p:nvGrpSpPr>
      <p:grpSpPr>
        <a:xfrm>
          <a:off x="0" y="0"/>
          <a:ext cx="0" cy="0"/>
          <a:chOff x="0" y="0"/>
          <a:chExt cx="0" cy="0"/>
        </a:xfrm>
      </p:grpSpPr>
      <p:sp>
        <p:nvSpPr>
          <p:cNvPr id="308" name="Google Shape;308;p29"/>
          <p:cNvSpPr txBox="1">
            <a:spLocks noGrp="1"/>
          </p:cNvSpPr>
          <p:nvPr>
            <p:ph type="ctrTitle"/>
          </p:nvPr>
        </p:nvSpPr>
        <p:spPr>
          <a:xfrm flipH="1">
            <a:off x="2582300" y="720000"/>
            <a:ext cx="4092000" cy="13540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accent2"/>
              </a:buClr>
              <a:buSzPts val="6000"/>
              <a:buNone/>
              <a:defRPr sz="8000">
                <a:solidFill>
                  <a:schemeClr val="accent2"/>
                </a:solidFill>
              </a:defRPr>
            </a:lvl1pPr>
            <a:lvl2pPr lvl="1" rtl="0">
              <a:spcBef>
                <a:spcPts val="0"/>
              </a:spcBef>
              <a:spcAft>
                <a:spcPts val="0"/>
              </a:spcAft>
              <a:buSzPts val="6000"/>
              <a:buNone/>
              <a:defRPr sz="8000"/>
            </a:lvl2pPr>
            <a:lvl3pPr lvl="2" rtl="0">
              <a:spcBef>
                <a:spcPts val="0"/>
              </a:spcBef>
              <a:spcAft>
                <a:spcPts val="0"/>
              </a:spcAft>
              <a:buSzPts val="6000"/>
              <a:buNone/>
              <a:defRPr sz="8000"/>
            </a:lvl3pPr>
            <a:lvl4pPr lvl="3" rtl="0">
              <a:spcBef>
                <a:spcPts val="0"/>
              </a:spcBef>
              <a:spcAft>
                <a:spcPts val="0"/>
              </a:spcAft>
              <a:buSzPts val="6000"/>
              <a:buNone/>
              <a:defRPr sz="8000"/>
            </a:lvl4pPr>
            <a:lvl5pPr lvl="4" rtl="0">
              <a:spcBef>
                <a:spcPts val="0"/>
              </a:spcBef>
              <a:spcAft>
                <a:spcPts val="0"/>
              </a:spcAft>
              <a:buSzPts val="6000"/>
              <a:buNone/>
              <a:defRPr sz="8000"/>
            </a:lvl5pPr>
            <a:lvl6pPr lvl="5" rtl="0">
              <a:spcBef>
                <a:spcPts val="0"/>
              </a:spcBef>
              <a:spcAft>
                <a:spcPts val="0"/>
              </a:spcAft>
              <a:buSzPts val="6000"/>
              <a:buNone/>
              <a:defRPr sz="8000"/>
            </a:lvl6pPr>
            <a:lvl7pPr lvl="6" rtl="0">
              <a:spcBef>
                <a:spcPts val="0"/>
              </a:spcBef>
              <a:spcAft>
                <a:spcPts val="0"/>
              </a:spcAft>
              <a:buSzPts val="6000"/>
              <a:buNone/>
              <a:defRPr sz="8000"/>
            </a:lvl7pPr>
            <a:lvl8pPr lvl="7" rtl="0">
              <a:spcBef>
                <a:spcPts val="0"/>
              </a:spcBef>
              <a:spcAft>
                <a:spcPts val="0"/>
              </a:spcAft>
              <a:buSzPts val="6000"/>
              <a:buNone/>
              <a:defRPr sz="8000"/>
            </a:lvl8pPr>
            <a:lvl9pPr lvl="8" rtl="0">
              <a:spcBef>
                <a:spcPts val="0"/>
              </a:spcBef>
              <a:spcAft>
                <a:spcPts val="0"/>
              </a:spcAft>
              <a:buSzPts val="6000"/>
              <a:buNone/>
              <a:defRPr sz="8000"/>
            </a:lvl9pPr>
          </a:lstStyle>
          <a:p>
            <a:endParaRPr/>
          </a:p>
        </p:txBody>
      </p:sp>
      <p:sp>
        <p:nvSpPr>
          <p:cNvPr id="309" name="Google Shape;309;p29"/>
          <p:cNvSpPr txBox="1">
            <a:spLocks noGrp="1"/>
          </p:cNvSpPr>
          <p:nvPr>
            <p:ph type="subTitle" idx="1"/>
          </p:nvPr>
        </p:nvSpPr>
        <p:spPr>
          <a:xfrm flipH="1">
            <a:off x="2582300" y="2529771"/>
            <a:ext cx="4092000" cy="1354000"/>
          </a:xfrm>
          <a:prstGeom prst="rect">
            <a:avLst/>
          </a:prstGeom>
        </p:spPr>
        <p:txBody>
          <a:bodyPr spcFirstLastPara="1" wrap="square" lIns="91425" tIns="91425" rIns="91425" bIns="91425" anchor="ctr" anchorCtr="0">
            <a:noAutofit/>
          </a:bodyPr>
          <a:lstStyle>
            <a:lvl1pPr lvl="0" rtl="0">
              <a:lnSpc>
                <a:spcPct val="100000"/>
              </a:lnSpc>
              <a:spcBef>
                <a:spcPts val="0"/>
              </a:spcBef>
              <a:spcAft>
                <a:spcPts val="0"/>
              </a:spcAft>
              <a:buClr>
                <a:schemeClr val="accent4"/>
              </a:buClr>
              <a:buSzPts val="1400"/>
              <a:buNone/>
              <a:defRPr sz="1867">
                <a:solidFill>
                  <a:schemeClr val="accent4"/>
                </a:solidFill>
              </a:defRPr>
            </a:lvl1pPr>
            <a:lvl2pPr lvl="1" rtl="0">
              <a:lnSpc>
                <a:spcPct val="100000"/>
              </a:lnSpc>
              <a:spcBef>
                <a:spcPts val="0"/>
              </a:spcBef>
              <a:spcAft>
                <a:spcPts val="0"/>
              </a:spcAft>
              <a:buClr>
                <a:schemeClr val="accent4"/>
              </a:buClr>
              <a:buSzPts val="1400"/>
              <a:buNone/>
              <a:defRPr sz="1867">
                <a:solidFill>
                  <a:schemeClr val="accent4"/>
                </a:solidFill>
              </a:defRPr>
            </a:lvl2pPr>
            <a:lvl3pPr lvl="2" rtl="0">
              <a:lnSpc>
                <a:spcPct val="100000"/>
              </a:lnSpc>
              <a:spcBef>
                <a:spcPts val="0"/>
              </a:spcBef>
              <a:spcAft>
                <a:spcPts val="0"/>
              </a:spcAft>
              <a:buClr>
                <a:schemeClr val="accent4"/>
              </a:buClr>
              <a:buSzPts val="1400"/>
              <a:buNone/>
              <a:defRPr sz="1867">
                <a:solidFill>
                  <a:schemeClr val="accent4"/>
                </a:solidFill>
              </a:defRPr>
            </a:lvl3pPr>
            <a:lvl4pPr lvl="3" rtl="0">
              <a:lnSpc>
                <a:spcPct val="100000"/>
              </a:lnSpc>
              <a:spcBef>
                <a:spcPts val="0"/>
              </a:spcBef>
              <a:spcAft>
                <a:spcPts val="0"/>
              </a:spcAft>
              <a:buClr>
                <a:schemeClr val="accent4"/>
              </a:buClr>
              <a:buSzPts val="1400"/>
              <a:buNone/>
              <a:defRPr sz="1867">
                <a:solidFill>
                  <a:schemeClr val="accent4"/>
                </a:solidFill>
              </a:defRPr>
            </a:lvl4pPr>
            <a:lvl5pPr lvl="4" rtl="0">
              <a:lnSpc>
                <a:spcPct val="100000"/>
              </a:lnSpc>
              <a:spcBef>
                <a:spcPts val="0"/>
              </a:spcBef>
              <a:spcAft>
                <a:spcPts val="0"/>
              </a:spcAft>
              <a:buClr>
                <a:schemeClr val="accent4"/>
              </a:buClr>
              <a:buSzPts val="1400"/>
              <a:buNone/>
              <a:defRPr sz="1867">
                <a:solidFill>
                  <a:schemeClr val="accent4"/>
                </a:solidFill>
              </a:defRPr>
            </a:lvl5pPr>
            <a:lvl6pPr lvl="5" rtl="0">
              <a:lnSpc>
                <a:spcPct val="100000"/>
              </a:lnSpc>
              <a:spcBef>
                <a:spcPts val="0"/>
              </a:spcBef>
              <a:spcAft>
                <a:spcPts val="0"/>
              </a:spcAft>
              <a:buClr>
                <a:schemeClr val="accent4"/>
              </a:buClr>
              <a:buSzPts val="1400"/>
              <a:buNone/>
              <a:defRPr sz="1867">
                <a:solidFill>
                  <a:schemeClr val="accent4"/>
                </a:solidFill>
              </a:defRPr>
            </a:lvl6pPr>
            <a:lvl7pPr lvl="6" rtl="0">
              <a:lnSpc>
                <a:spcPct val="100000"/>
              </a:lnSpc>
              <a:spcBef>
                <a:spcPts val="0"/>
              </a:spcBef>
              <a:spcAft>
                <a:spcPts val="0"/>
              </a:spcAft>
              <a:buClr>
                <a:schemeClr val="accent4"/>
              </a:buClr>
              <a:buSzPts val="1400"/>
              <a:buNone/>
              <a:defRPr sz="1867">
                <a:solidFill>
                  <a:schemeClr val="accent4"/>
                </a:solidFill>
              </a:defRPr>
            </a:lvl7pPr>
            <a:lvl8pPr lvl="7" rtl="0">
              <a:lnSpc>
                <a:spcPct val="100000"/>
              </a:lnSpc>
              <a:spcBef>
                <a:spcPts val="0"/>
              </a:spcBef>
              <a:spcAft>
                <a:spcPts val="0"/>
              </a:spcAft>
              <a:buClr>
                <a:schemeClr val="accent4"/>
              </a:buClr>
              <a:buSzPts val="1400"/>
              <a:buNone/>
              <a:defRPr sz="1867">
                <a:solidFill>
                  <a:schemeClr val="accent4"/>
                </a:solidFill>
              </a:defRPr>
            </a:lvl8pPr>
            <a:lvl9pPr lvl="8" rtl="0">
              <a:lnSpc>
                <a:spcPct val="100000"/>
              </a:lnSpc>
              <a:spcBef>
                <a:spcPts val="0"/>
              </a:spcBef>
              <a:spcAft>
                <a:spcPts val="0"/>
              </a:spcAft>
              <a:buClr>
                <a:schemeClr val="accent4"/>
              </a:buClr>
              <a:buSzPts val="1400"/>
              <a:buNone/>
              <a:defRPr sz="1867">
                <a:solidFill>
                  <a:schemeClr val="accent4"/>
                </a:solidFill>
              </a:defRPr>
            </a:lvl9pPr>
          </a:lstStyle>
          <a:p>
            <a:endParaRPr/>
          </a:p>
        </p:txBody>
      </p:sp>
      <p:sp>
        <p:nvSpPr>
          <p:cNvPr id="310" name="Google Shape;310;p29"/>
          <p:cNvSpPr txBox="1"/>
          <p:nvPr/>
        </p:nvSpPr>
        <p:spPr>
          <a:xfrm flipH="1">
            <a:off x="2582300" y="4716475"/>
            <a:ext cx="3100000" cy="1044400"/>
          </a:xfrm>
          <a:prstGeom prst="rect">
            <a:avLst/>
          </a:prstGeom>
          <a:noFill/>
          <a:ln>
            <a:noFill/>
          </a:ln>
        </p:spPr>
        <p:txBody>
          <a:bodyPr spcFirstLastPara="1" wrap="square" lIns="121900" tIns="121900" rIns="0" bIns="121900" anchor="ctr" anchorCtr="0">
            <a:noAutofit/>
          </a:bodyPr>
          <a:lstStyle/>
          <a:p>
            <a:pPr marL="0" lvl="0" indent="0" algn="l" rtl="0">
              <a:spcBef>
                <a:spcPts val="0"/>
              </a:spcBef>
              <a:spcAft>
                <a:spcPts val="0"/>
              </a:spcAft>
              <a:buNone/>
            </a:pPr>
            <a:r>
              <a:rPr lang="en" sz="1600">
                <a:solidFill>
                  <a:schemeClr val="accent4"/>
                </a:solidFill>
                <a:latin typeface="Josefin Slab"/>
                <a:ea typeface="Josefin Slab"/>
                <a:cs typeface="Josefin Slab"/>
                <a:sym typeface="Josefin Slab"/>
              </a:rPr>
              <a:t>CREDITS: This presentation template was created by </a:t>
            </a:r>
            <a:r>
              <a:rPr lang="en" sz="1600">
                <a:solidFill>
                  <a:schemeClr val="accent4"/>
                </a:solidFill>
                <a:uFill>
                  <a:noFill/>
                </a:uFill>
                <a:latin typeface="Josefin Slab SemiBold"/>
                <a:ea typeface="Josefin Slab SemiBold"/>
                <a:cs typeface="Josefin Slab SemiBold"/>
                <a:sym typeface="Josefin Slab SemiBold"/>
                <a:hlinkClick r:id="rId2">
                  <a:extLst>
                    <a:ext uri="{A12FA001-AC4F-418D-AE19-62706E023703}">
                      <ahyp:hlinkClr xmlns:ahyp="http://schemas.microsoft.com/office/drawing/2018/hyperlinkcolor" val="tx"/>
                    </a:ext>
                  </a:extLst>
                </a:hlinkClick>
              </a:rPr>
              <a:t>Slidesgo</a:t>
            </a:r>
            <a:r>
              <a:rPr lang="en" sz="1600">
                <a:solidFill>
                  <a:schemeClr val="accent4"/>
                </a:solidFill>
                <a:latin typeface="Josefin Slab"/>
                <a:ea typeface="Josefin Slab"/>
                <a:cs typeface="Josefin Slab"/>
                <a:sym typeface="Josefin Slab"/>
              </a:rPr>
              <a:t>, including icons by </a:t>
            </a:r>
            <a:r>
              <a:rPr lang="en" sz="1600">
                <a:solidFill>
                  <a:schemeClr val="accent4"/>
                </a:solidFill>
                <a:uFill>
                  <a:noFill/>
                </a:uFill>
                <a:latin typeface="Josefin Slab SemiBold"/>
                <a:ea typeface="Josefin Slab SemiBold"/>
                <a:cs typeface="Josefin Slab SemiBold"/>
                <a:sym typeface="Josefin Slab SemiBold"/>
                <a:hlinkClick r:id="rId3">
                  <a:extLst>
                    <a:ext uri="{A12FA001-AC4F-418D-AE19-62706E023703}">
                      <ahyp:hlinkClr xmlns:ahyp="http://schemas.microsoft.com/office/drawing/2018/hyperlinkcolor" val="tx"/>
                    </a:ext>
                  </a:extLst>
                </a:hlinkClick>
              </a:rPr>
              <a:t>Flaticon</a:t>
            </a:r>
            <a:r>
              <a:rPr lang="en" sz="1600">
                <a:solidFill>
                  <a:schemeClr val="accent4"/>
                </a:solidFill>
                <a:latin typeface="Josefin Slab"/>
                <a:ea typeface="Josefin Slab"/>
                <a:cs typeface="Josefin Slab"/>
                <a:sym typeface="Josefin Slab"/>
              </a:rPr>
              <a:t>, and infographics &amp; images by </a:t>
            </a:r>
            <a:r>
              <a:rPr lang="en" sz="1600">
                <a:solidFill>
                  <a:schemeClr val="accent4"/>
                </a:solidFill>
                <a:uFill>
                  <a:noFill/>
                </a:uFill>
                <a:latin typeface="Josefin Slab SemiBold"/>
                <a:ea typeface="Josefin Slab SemiBold"/>
                <a:cs typeface="Josefin Slab SemiBold"/>
                <a:sym typeface="Josefin Slab SemiBold"/>
                <a:hlinkClick r:id="rId4">
                  <a:extLst>
                    <a:ext uri="{A12FA001-AC4F-418D-AE19-62706E023703}">
                      <ahyp:hlinkClr xmlns:ahyp="http://schemas.microsoft.com/office/drawing/2018/hyperlinkcolor" val="tx"/>
                    </a:ext>
                  </a:extLst>
                </a:hlinkClick>
              </a:rPr>
              <a:t>Freepik</a:t>
            </a:r>
            <a:r>
              <a:rPr lang="en" sz="1600">
                <a:solidFill>
                  <a:schemeClr val="accent4"/>
                </a:solidFill>
                <a:latin typeface="Josefin Slab"/>
                <a:ea typeface="Josefin Slab"/>
                <a:cs typeface="Josefin Slab"/>
                <a:sym typeface="Josefin Slab"/>
              </a:rPr>
              <a:t>. </a:t>
            </a:r>
            <a:endParaRPr sz="1600">
              <a:solidFill>
                <a:schemeClr val="accent4"/>
              </a:solidFill>
              <a:latin typeface="Josefin Slab"/>
              <a:ea typeface="Josefin Slab"/>
              <a:cs typeface="Josefin Slab"/>
              <a:sym typeface="Josefin Slab"/>
            </a:endParaRP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three columns 3">
  <p:cSld name="CUSTOM_7">
    <p:spTree>
      <p:nvGrpSpPr>
        <p:cNvPr id="1" name="Shape 206"/>
        <p:cNvGrpSpPr/>
        <p:nvPr/>
      </p:nvGrpSpPr>
      <p:grpSpPr>
        <a:xfrm>
          <a:off x="0" y="0"/>
          <a:ext cx="0" cy="0"/>
          <a:chOff x="0" y="0"/>
          <a:chExt cx="0" cy="0"/>
        </a:xfrm>
      </p:grpSpPr>
      <p:sp>
        <p:nvSpPr>
          <p:cNvPr id="207" name="Google Shape;207;p21"/>
          <p:cNvSpPr txBox="1">
            <a:spLocks noGrp="1"/>
          </p:cNvSpPr>
          <p:nvPr>
            <p:ph type="title"/>
          </p:nvPr>
        </p:nvSpPr>
        <p:spPr>
          <a:xfrm>
            <a:off x="960000" y="1390567"/>
            <a:ext cx="3866000" cy="15956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accent2"/>
              </a:buClr>
              <a:buSzPts val="2400"/>
              <a:buNone/>
              <a:defRPr sz="3200">
                <a:solidFill>
                  <a:schemeClr val="accent2"/>
                </a:solidFill>
              </a:defRPr>
            </a:lvl1pPr>
            <a:lvl2pPr lvl="1" rtl="0">
              <a:spcBef>
                <a:spcPts val="0"/>
              </a:spcBef>
              <a:spcAft>
                <a:spcPts val="0"/>
              </a:spcAft>
              <a:buClr>
                <a:schemeClr val="accent2"/>
              </a:buClr>
              <a:buSzPts val="2400"/>
              <a:buNone/>
              <a:defRPr sz="3200">
                <a:solidFill>
                  <a:schemeClr val="accent2"/>
                </a:solidFill>
              </a:defRPr>
            </a:lvl2pPr>
            <a:lvl3pPr lvl="2" rtl="0">
              <a:spcBef>
                <a:spcPts val="0"/>
              </a:spcBef>
              <a:spcAft>
                <a:spcPts val="0"/>
              </a:spcAft>
              <a:buClr>
                <a:schemeClr val="accent2"/>
              </a:buClr>
              <a:buSzPts val="2400"/>
              <a:buNone/>
              <a:defRPr sz="3200">
                <a:solidFill>
                  <a:schemeClr val="accent2"/>
                </a:solidFill>
              </a:defRPr>
            </a:lvl3pPr>
            <a:lvl4pPr lvl="3" rtl="0">
              <a:spcBef>
                <a:spcPts val="0"/>
              </a:spcBef>
              <a:spcAft>
                <a:spcPts val="0"/>
              </a:spcAft>
              <a:buClr>
                <a:schemeClr val="accent2"/>
              </a:buClr>
              <a:buSzPts val="2400"/>
              <a:buNone/>
              <a:defRPr sz="3200">
                <a:solidFill>
                  <a:schemeClr val="accent2"/>
                </a:solidFill>
              </a:defRPr>
            </a:lvl4pPr>
            <a:lvl5pPr lvl="4" rtl="0">
              <a:spcBef>
                <a:spcPts val="0"/>
              </a:spcBef>
              <a:spcAft>
                <a:spcPts val="0"/>
              </a:spcAft>
              <a:buClr>
                <a:schemeClr val="accent2"/>
              </a:buClr>
              <a:buSzPts val="2400"/>
              <a:buNone/>
              <a:defRPr sz="3200">
                <a:solidFill>
                  <a:schemeClr val="accent2"/>
                </a:solidFill>
              </a:defRPr>
            </a:lvl5pPr>
            <a:lvl6pPr lvl="5" rtl="0">
              <a:spcBef>
                <a:spcPts val="0"/>
              </a:spcBef>
              <a:spcAft>
                <a:spcPts val="0"/>
              </a:spcAft>
              <a:buClr>
                <a:schemeClr val="accent2"/>
              </a:buClr>
              <a:buSzPts val="2400"/>
              <a:buNone/>
              <a:defRPr sz="3200">
                <a:solidFill>
                  <a:schemeClr val="accent2"/>
                </a:solidFill>
              </a:defRPr>
            </a:lvl6pPr>
            <a:lvl7pPr lvl="6" rtl="0">
              <a:spcBef>
                <a:spcPts val="0"/>
              </a:spcBef>
              <a:spcAft>
                <a:spcPts val="0"/>
              </a:spcAft>
              <a:buClr>
                <a:schemeClr val="accent2"/>
              </a:buClr>
              <a:buSzPts val="2400"/>
              <a:buNone/>
              <a:defRPr sz="3200">
                <a:solidFill>
                  <a:schemeClr val="accent2"/>
                </a:solidFill>
              </a:defRPr>
            </a:lvl7pPr>
            <a:lvl8pPr lvl="7" rtl="0">
              <a:spcBef>
                <a:spcPts val="0"/>
              </a:spcBef>
              <a:spcAft>
                <a:spcPts val="0"/>
              </a:spcAft>
              <a:buClr>
                <a:schemeClr val="accent2"/>
              </a:buClr>
              <a:buSzPts val="2400"/>
              <a:buNone/>
              <a:defRPr sz="3200">
                <a:solidFill>
                  <a:schemeClr val="accent2"/>
                </a:solidFill>
              </a:defRPr>
            </a:lvl8pPr>
            <a:lvl9pPr lvl="8" rtl="0">
              <a:spcBef>
                <a:spcPts val="0"/>
              </a:spcBef>
              <a:spcAft>
                <a:spcPts val="0"/>
              </a:spcAft>
              <a:buClr>
                <a:schemeClr val="accent2"/>
              </a:buClr>
              <a:buSzPts val="2400"/>
              <a:buNone/>
              <a:defRPr sz="3200">
                <a:solidFill>
                  <a:schemeClr val="accent2"/>
                </a:solidFill>
              </a:defRPr>
            </a:lvl9pPr>
          </a:lstStyle>
          <a:p>
            <a:endParaRPr/>
          </a:p>
        </p:txBody>
      </p:sp>
      <p:sp>
        <p:nvSpPr>
          <p:cNvPr id="208" name="Google Shape;208;p21"/>
          <p:cNvSpPr txBox="1">
            <a:spLocks noGrp="1"/>
          </p:cNvSpPr>
          <p:nvPr>
            <p:ph type="ctrTitle" idx="2"/>
          </p:nvPr>
        </p:nvSpPr>
        <p:spPr>
          <a:xfrm>
            <a:off x="5598944" y="906400"/>
            <a:ext cx="2166000" cy="4904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accent1"/>
              </a:buClr>
              <a:buSzPts val="1800"/>
              <a:buNone/>
              <a:defRPr sz="2400">
                <a:solidFill>
                  <a:schemeClr val="accent1"/>
                </a:solidFill>
              </a:defRPr>
            </a:lvl1pPr>
            <a:lvl2pPr lvl="1" rtl="0">
              <a:spcBef>
                <a:spcPts val="0"/>
              </a:spcBef>
              <a:spcAft>
                <a:spcPts val="0"/>
              </a:spcAft>
              <a:buClr>
                <a:schemeClr val="accent1"/>
              </a:buClr>
              <a:buSzPts val="1800"/>
              <a:buNone/>
              <a:defRPr sz="2400">
                <a:solidFill>
                  <a:schemeClr val="accent1"/>
                </a:solidFill>
              </a:defRPr>
            </a:lvl2pPr>
            <a:lvl3pPr lvl="2" rtl="0">
              <a:spcBef>
                <a:spcPts val="0"/>
              </a:spcBef>
              <a:spcAft>
                <a:spcPts val="0"/>
              </a:spcAft>
              <a:buClr>
                <a:schemeClr val="accent1"/>
              </a:buClr>
              <a:buSzPts val="1800"/>
              <a:buNone/>
              <a:defRPr sz="2400">
                <a:solidFill>
                  <a:schemeClr val="accent1"/>
                </a:solidFill>
              </a:defRPr>
            </a:lvl3pPr>
            <a:lvl4pPr lvl="3" rtl="0">
              <a:spcBef>
                <a:spcPts val="0"/>
              </a:spcBef>
              <a:spcAft>
                <a:spcPts val="0"/>
              </a:spcAft>
              <a:buClr>
                <a:schemeClr val="accent1"/>
              </a:buClr>
              <a:buSzPts val="1800"/>
              <a:buNone/>
              <a:defRPr sz="2400">
                <a:solidFill>
                  <a:schemeClr val="accent1"/>
                </a:solidFill>
              </a:defRPr>
            </a:lvl4pPr>
            <a:lvl5pPr lvl="4" rtl="0">
              <a:spcBef>
                <a:spcPts val="0"/>
              </a:spcBef>
              <a:spcAft>
                <a:spcPts val="0"/>
              </a:spcAft>
              <a:buClr>
                <a:schemeClr val="accent1"/>
              </a:buClr>
              <a:buSzPts val="1800"/>
              <a:buNone/>
              <a:defRPr sz="2400">
                <a:solidFill>
                  <a:schemeClr val="accent1"/>
                </a:solidFill>
              </a:defRPr>
            </a:lvl5pPr>
            <a:lvl6pPr lvl="5" rtl="0">
              <a:spcBef>
                <a:spcPts val="0"/>
              </a:spcBef>
              <a:spcAft>
                <a:spcPts val="0"/>
              </a:spcAft>
              <a:buClr>
                <a:schemeClr val="accent1"/>
              </a:buClr>
              <a:buSzPts val="1800"/>
              <a:buNone/>
              <a:defRPr sz="2400">
                <a:solidFill>
                  <a:schemeClr val="accent1"/>
                </a:solidFill>
              </a:defRPr>
            </a:lvl6pPr>
            <a:lvl7pPr lvl="6" rtl="0">
              <a:spcBef>
                <a:spcPts val="0"/>
              </a:spcBef>
              <a:spcAft>
                <a:spcPts val="0"/>
              </a:spcAft>
              <a:buClr>
                <a:schemeClr val="accent1"/>
              </a:buClr>
              <a:buSzPts val="1800"/>
              <a:buNone/>
              <a:defRPr sz="2400">
                <a:solidFill>
                  <a:schemeClr val="accent1"/>
                </a:solidFill>
              </a:defRPr>
            </a:lvl7pPr>
            <a:lvl8pPr lvl="7" rtl="0">
              <a:spcBef>
                <a:spcPts val="0"/>
              </a:spcBef>
              <a:spcAft>
                <a:spcPts val="0"/>
              </a:spcAft>
              <a:buClr>
                <a:schemeClr val="accent1"/>
              </a:buClr>
              <a:buSzPts val="1800"/>
              <a:buNone/>
              <a:defRPr sz="2400">
                <a:solidFill>
                  <a:schemeClr val="accent1"/>
                </a:solidFill>
              </a:defRPr>
            </a:lvl8pPr>
            <a:lvl9pPr lvl="8" rtl="0">
              <a:spcBef>
                <a:spcPts val="0"/>
              </a:spcBef>
              <a:spcAft>
                <a:spcPts val="0"/>
              </a:spcAft>
              <a:buClr>
                <a:schemeClr val="accent1"/>
              </a:buClr>
              <a:buSzPts val="1800"/>
              <a:buNone/>
              <a:defRPr sz="2400">
                <a:solidFill>
                  <a:schemeClr val="accent1"/>
                </a:solidFill>
              </a:defRPr>
            </a:lvl9pPr>
          </a:lstStyle>
          <a:p>
            <a:endParaRPr/>
          </a:p>
        </p:txBody>
      </p:sp>
      <p:sp>
        <p:nvSpPr>
          <p:cNvPr id="209" name="Google Shape;209;p21"/>
          <p:cNvSpPr txBox="1">
            <a:spLocks noGrp="1"/>
          </p:cNvSpPr>
          <p:nvPr>
            <p:ph type="subTitle" idx="1"/>
          </p:nvPr>
        </p:nvSpPr>
        <p:spPr>
          <a:xfrm>
            <a:off x="5598944" y="1241667"/>
            <a:ext cx="2166000" cy="947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
        <p:nvSpPr>
          <p:cNvPr id="210" name="Google Shape;210;p21"/>
          <p:cNvSpPr txBox="1">
            <a:spLocks noGrp="1"/>
          </p:cNvSpPr>
          <p:nvPr>
            <p:ph type="ctrTitle" idx="3"/>
          </p:nvPr>
        </p:nvSpPr>
        <p:spPr>
          <a:xfrm>
            <a:off x="9066009" y="2800567"/>
            <a:ext cx="2166000" cy="490400"/>
          </a:xfrm>
          <a:prstGeom prst="rect">
            <a:avLst/>
          </a:prstGeom>
        </p:spPr>
        <p:txBody>
          <a:bodyPr spcFirstLastPara="1" wrap="square" lIns="91425" tIns="91425" rIns="91425" bIns="91425" anchor="b" anchorCtr="0">
            <a:noAutofit/>
          </a:bodyPr>
          <a:lstStyle>
            <a:lvl1pPr lvl="0" algn="r" rtl="0">
              <a:spcBef>
                <a:spcPts val="0"/>
              </a:spcBef>
              <a:spcAft>
                <a:spcPts val="0"/>
              </a:spcAft>
              <a:buClr>
                <a:schemeClr val="accent1"/>
              </a:buClr>
              <a:buSzPts val="1800"/>
              <a:buNone/>
              <a:defRPr sz="2400">
                <a:solidFill>
                  <a:schemeClr val="accent1"/>
                </a:solidFill>
              </a:defRPr>
            </a:lvl1pPr>
            <a:lvl2pPr lvl="1" algn="r" rtl="0">
              <a:spcBef>
                <a:spcPts val="0"/>
              </a:spcBef>
              <a:spcAft>
                <a:spcPts val="0"/>
              </a:spcAft>
              <a:buClr>
                <a:schemeClr val="accent1"/>
              </a:buClr>
              <a:buSzPts val="1800"/>
              <a:buNone/>
              <a:defRPr sz="2400">
                <a:solidFill>
                  <a:schemeClr val="accent1"/>
                </a:solidFill>
              </a:defRPr>
            </a:lvl2pPr>
            <a:lvl3pPr lvl="2" algn="r" rtl="0">
              <a:spcBef>
                <a:spcPts val="0"/>
              </a:spcBef>
              <a:spcAft>
                <a:spcPts val="0"/>
              </a:spcAft>
              <a:buClr>
                <a:schemeClr val="accent1"/>
              </a:buClr>
              <a:buSzPts val="1800"/>
              <a:buNone/>
              <a:defRPr sz="2400">
                <a:solidFill>
                  <a:schemeClr val="accent1"/>
                </a:solidFill>
              </a:defRPr>
            </a:lvl3pPr>
            <a:lvl4pPr lvl="3" algn="r" rtl="0">
              <a:spcBef>
                <a:spcPts val="0"/>
              </a:spcBef>
              <a:spcAft>
                <a:spcPts val="0"/>
              </a:spcAft>
              <a:buClr>
                <a:schemeClr val="accent1"/>
              </a:buClr>
              <a:buSzPts val="1800"/>
              <a:buNone/>
              <a:defRPr sz="2400">
                <a:solidFill>
                  <a:schemeClr val="accent1"/>
                </a:solidFill>
              </a:defRPr>
            </a:lvl4pPr>
            <a:lvl5pPr lvl="4" algn="r" rtl="0">
              <a:spcBef>
                <a:spcPts val="0"/>
              </a:spcBef>
              <a:spcAft>
                <a:spcPts val="0"/>
              </a:spcAft>
              <a:buClr>
                <a:schemeClr val="accent1"/>
              </a:buClr>
              <a:buSzPts val="1800"/>
              <a:buNone/>
              <a:defRPr sz="2400">
                <a:solidFill>
                  <a:schemeClr val="accent1"/>
                </a:solidFill>
              </a:defRPr>
            </a:lvl5pPr>
            <a:lvl6pPr lvl="5" algn="r" rtl="0">
              <a:spcBef>
                <a:spcPts val="0"/>
              </a:spcBef>
              <a:spcAft>
                <a:spcPts val="0"/>
              </a:spcAft>
              <a:buClr>
                <a:schemeClr val="accent1"/>
              </a:buClr>
              <a:buSzPts val="1800"/>
              <a:buNone/>
              <a:defRPr sz="2400">
                <a:solidFill>
                  <a:schemeClr val="accent1"/>
                </a:solidFill>
              </a:defRPr>
            </a:lvl6pPr>
            <a:lvl7pPr lvl="6" algn="r" rtl="0">
              <a:spcBef>
                <a:spcPts val="0"/>
              </a:spcBef>
              <a:spcAft>
                <a:spcPts val="0"/>
              </a:spcAft>
              <a:buClr>
                <a:schemeClr val="accent1"/>
              </a:buClr>
              <a:buSzPts val="1800"/>
              <a:buNone/>
              <a:defRPr sz="2400">
                <a:solidFill>
                  <a:schemeClr val="accent1"/>
                </a:solidFill>
              </a:defRPr>
            </a:lvl7pPr>
            <a:lvl8pPr lvl="7" algn="r" rtl="0">
              <a:spcBef>
                <a:spcPts val="0"/>
              </a:spcBef>
              <a:spcAft>
                <a:spcPts val="0"/>
              </a:spcAft>
              <a:buClr>
                <a:schemeClr val="accent1"/>
              </a:buClr>
              <a:buSzPts val="1800"/>
              <a:buNone/>
              <a:defRPr sz="2400">
                <a:solidFill>
                  <a:schemeClr val="accent1"/>
                </a:solidFill>
              </a:defRPr>
            </a:lvl8pPr>
            <a:lvl9pPr lvl="8" algn="r" rtl="0">
              <a:spcBef>
                <a:spcPts val="0"/>
              </a:spcBef>
              <a:spcAft>
                <a:spcPts val="0"/>
              </a:spcAft>
              <a:buClr>
                <a:schemeClr val="accent1"/>
              </a:buClr>
              <a:buSzPts val="1800"/>
              <a:buNone/>
              <a:defRPr sz="2400">
                <a:solidFill>
                  <a:schemeClr val="accent1"/>
                </a:solidFill>
              </a:defRPr>
            </a:lvl9pPr>
          </a:lstStyle>
          <a:p>
            <a:endParaRPr/>
          </a:p>
        </p:txBody>
      </p:sp>
      <p:sp>
        <p:nvSpPr>
          <p:cNvPr id="211" name="Google Shape;211;p21"/>
          <p:cNvSpPr txBox="1">
            <a:spLocks noGrp="1"/>
          </p:cNvSpPr>
          <p:nvPr>
            <p:ph type="subTitle" idx="4"/>
          </p:nvPr>
        </p:nvSpPr>
        <p:spPr>
          <a:xfrm>
            <a:off x="9066000" y="3135833"/>
            <a:ext cx="2166000" cy="947200"/>
          </a:xfrm>
          <a:prstGeom prst="rect">
            <a:avLst/>
          </a:prstGeom>
        </p:spPr>
        <p:txBody>
          <a:bodyPr spcFirstLastPara="1" wrap="square" lIns="91425" tIns="91425" rIns="91425" bIns="91425" anchor="t" anchorCtr="0">
            <a:noAutofit/>
          </a:bodyPr>
          <a:lstStyle>
            <a:lvl1pPr lvl="0" algn="r" rtl="0">
              <a:lnSpc>
                <a:spcPct val="100000"/>
              </a:lnSpc>
              <a:spcBef>
                <a:spcPts val="0"/>
              </a:spcBef>
              <a:spcAft>
                <a:spcPts val="0"/>
              </a:spcAft>
              <a:buSzPts val="1400"/>
              <a:buNone/>
              <a:defRPr sz="1867"/>
            </a:lvl1pPr>
            <a:lvl2pPr lvl="1" algn="r" rtl="0">
              <a:lnSpc>
                <a:spcPct val="100000"/>
              </a:lnSpc>
              <a:spcBef>
                <a:spcPts val="0"/>
              </a:spcBef>
              <a:spcAft>
                <a:spcPts val="0"/>
              </a:spcAft>
              <a:buSzPts val="1400"/>
              <a:buNone/>
              <a:defRPr/>
            </a:lvl2pPr>
            <a:lvl3pPr lvl="2" algn="r" rtl="0">
              <a:lnSpc>
                <a:spcPct val="100000"/>
              </a:lnSpc>
              <a:spcBef>
                <a:spcPts val="0"/>
              </a:spcBef>
              <a:spcAft>
                <a:spcPts val="0"/>
              </a:spcAft>
              <a:buSzPts val="1400"/>
              <a:buNone/>
              <a:defRPr/>
            </a:lvl3pPr>
            <a:lvl4pPr lvl="3" algn="r" rtl="0">
              <a:lnSpc>
                <a:spcPct val="100000"/>
              </a:lnSpc>
              <a:spcBef>
                <a:spcPts val="0"/>
              </a:spcBef>
              <a:spcAft>
                <a:spcPts val="0"/>
              </a:spcAft>
              <a:buSzPts val="1400"/>
              <a:buNone/>
              <a:defRPr/>
            </a:lvl4pPr>
            <a:lvl5pPr lvl="4" algn="r" rtl="0">
              <a:lnSpc>
                <a:spcPct val="100000"/>
              </a:lnSpc>
              <a:spcBef>
                <a:spcPts val="0"/>
              </a:spcBef>
              <a:spcAft>
                <a:spcPts val="0"/>
              </a:spcAft>
              <a:buSzPts val="1400"/>
              <a:buNone/>
              <a:defRPr/>
            </a:lvl5pPr>
            <a:lvl6pPr lvl="5" algn="r" rtl="0">
              <a:lnSpc>
                <a:spcPct val="100000"/>
              </a:lnSpc>
              <a:spcBef>
                <a:spcPts val="0"/>
              </a:spcBef>
              <a:spcAft>
                <a:spcPts val="0"/>
              </a:spcAft>
              <a:buSzPts val="1400"/>
              <a:buNone/>
              <a:defRPr/>
            </a:lvl6pPr>
            <a:lvl7pPr lvl="6" algn="r" rtl="0">
              <a:lnSpc>
                <a:spcPct val="100000"/>
              </a:lnSpc>
              <a:spcBef>
                <a:spcPts val="0"/>
              </a:spcBef>
              <a:spcAft>
                <a:spcPts val="0"/>
              </a:spcAft>
              <a:buSzPts val="1400"/>
              <a:buNone/>
              <a:defRPr/>
            </a:lvl7pPr>
            <a:lvl8pPr lvl="7" algn="r" rtl="0">
              <a:lnSpc>
                <a:spcPct val="100000"/>
              </a:lnSpc>
              <a:spcBef>
                <a:spcPts val="0"/>
              </a:spcBef>
              <a:spcAft>
                <a:spcPts val="0"/>
              </a:spcAft>
              <a:buSzPts val="1400"/>
              <a:buNone/>
              <a:defRPr/>
            </a:lvl8pPr>
            <a:lvl9pPr lvl="8" algn="r" rtl="0">
              <a:lnSpc>
                <a:spcPct val="100000"/>
              </a:lnSpc>
              <a:spcBef>
                <a:spcPts val="0"/>
              </a:spcBef>
              <a:spcAft>
                <a:spcPts val="0"/>
              </a:spcAft>
              <a:buSzPts val="1400"/>
              <a:buNone/>
              <a:defRPr/>
            </a:lvl9pPr>
          </a:lstStyle>
          <a:p>
            <a:endParaRPr/>
          </a:p>
        </p:txBody>
      </p:sp>
      <p:sp>
        <p:nvSpPr>
          <p:cNvPr id="212" name="Google Shape;212;p21"/>
          <p:cNvSpPr txBox="1">
            <a:spLocks noGrp="1"/>
          </p:cNvSpPr>
          <p:nvPr>
            <p:ph type="ctrTitle" idx="5"/>
          </p:nvPr>
        </p:nvSpPr>
        <p:spPr>
          <a:xfrm>
            <a:off x="5598944" y="4593133"/>
            <a:ext cx="2166000" cy="490400"/>
          </a:xfrm>
          <a:prstGeom prst="rect">
            <a:avLst/>
          </a:prstGeom>
        </p:spPr>
        <p:txBody>
          <a:bodyPr spcFirstLastPara="1" wrap="square" lIns="91425" tIns="91425" rIns="91425" bIns="91425" anchor="b" anchorCtr="0">
            <a:noAutofit/>
          </a:bodyPr>
          <a:lstStyle>
            <a:lvl1pPr lvl="0" rtl="0">
              <a:spcBef>
                <a:spcPts val="0"/>
              </a:spcBef>
              <a:spcAft>
                <a:spcPts val="0"/>
              </a:spcAft>
              <a:buClr>
                <a:schemeClr val="accent1"/>
              </a:buClr>
              <a:buSzPts val="1800"/>
              <a:buNone/>
              <a:defRPr sz="2400">
                <a:solidFill>
                  <a:schemeClr val="accent1"/>
                </a:solidFill>
              </a:defRPr>
            </a:lvl1pPr>
            <a:lvl2pPr lvl="1" rtl="0">
              <a:spcBef>
                <a:spcPts val="0"/>
              </a:spcBef>
              <a:spcAft>
                <a:spcPts val="0"/>
              </a:spcAft>
              <a:buClr>
                <a:schemeClr val="accent1"/>
              </a:buClr>
              <a:buSzPts val="1800"/>
              <a:buNone/>
              <a:defRPr sz="2400">
                <a:solidFill>
                  <a:schemeClr val="accent1"/>
                </a:solidFill>
              </a:defRPr>
            </a:lvl2pPr>
            <a:lvl3pPr lvl="2" rtl="0">
              <a:spcBef>
                <a:spcPts val="0"/>
              </a:spcBef>
              <a:spcAft>
                <a:spcPts val="0"/>
              </a:spcAft>
              <a:buClr>
                <a:schemeClr val="accent1"/>
              </a:buClr>
              <a:buSzPts val="1800"/>
              <a:buNone/>
              <a:defRPr sz="2400">
                <a:solidFill>
                  <a:schemeClr val="accent1"/>
                </a:solidFill>
              </a:defRPr>
            </a:lvl3pPr>
            <a:lvl4pPr lvl="3" rtl="0">
              <a:spcBef>
                <a:spcPts val="0"/>
              </a:spcBef>
              <a:spcAft>
                <a:spcPts val="0"/>
              </a:spcAft>
              <a:buClr>
                <a:schemeClr val="accent1"/>
              </a:buClr>
              <a:buSzPts val="1800"/>
              <a:buNone/>
              <a:defRPr sz="2400">
                <a:solidFill>
                  <a:schemeClr val="accent1"/>
                </a:solidFill>
              </a:defRPr>
            </a:lvl4pPr>
            <a:lvl5pPr lvl="4" rtl="0">
              <a:spcBef>
                <a:spcPts val="0"/>
              </a:spcBef>
              <a:spcAft>
                <a:spcPts val="0"/>
              </a:spcAft>
              <a:buClr>
                <a:schemeClr val="accent1"/>
              </a:buClr>
              <a:buSzPts val="1800"/>
              <a:buNone/>
              <a:defRPr sz="2400">
                <a:solidFill>
                  <a:schemeClr val="accent1"/>
                </a:solidFill>
              </a:defRPr>
            </a:lvl5pPr>
            <a:lvl6pPr lvl="5" rtl="0">
              <a:spcBef>
                <a:spcPts val="0"/>
              </a:spcBef>
              <a:spcAft>
                <a:spcPts val="0"/>
              </a:spcAft>
              <a:buClr>
                <a:schemeClr val="accent1"/>
              </a:buClr>
              <a:buSzPts val="1800"/>
              <a:buNone/>
              <a:defRPr sz="2400">
                <a:solidFill>
                  <a:schemeClr val="accent1"/>
                </a:solidFill>
              </a:defRPr>
            </a:lvl6pPr>
            <a:lvl7pPr lvl="6" rtl="0">
              <a:spcBef>
                <a:spcPts val="0"/>
              </a:spcBef>
              <a:spcAft>
                <a:spcPts val="0"/>
              </a:spcAft>
              <a:buClr>
                <a:schemeClr val="accent1"/>
              </a:buClr>
              <a:buSzPts val="1800"/>
              <a:buNone/>
              <a:defRPr sz="2400">
                <a:solidFill>
                  <a:schemeClr val="accent1"/>
                </a:solidFill>
              </a:defRPr>
            </a:lvl7pPr>
            <a:lvl8pPr lvl="7" rtl="0">
              <a:spcBef>
                <a:spcPts val="0"/>
              </a:spcBef>
              <a:spcAft>
                <a:spcPts val="0"/>
              </a:spcAft>
              <a:buClr>
                <a:schemeClr val="accent1"/>
              </a:buClr>
              <a:buSzPts val="1800"/>
              <a:buNone/>
              <a:defRPr sz="2400">
                <a:solidFill>
                  <a:schemeClr val="accent1"/>
                </a:solidFill>
              </a:defRPr>
            </a:lvl8pPr>
            <a:lvl9pPr lvl="8" rtl="0">
              <a:spcBef>
                <a:spcPts val="0"/>
              </a:spcBef>
              <a:spcAft>
                <a:spcPts val="0"/>
              </a:spcAft>
              <a:buClr>
                <a:schemeClr val="accent1"/>
              </a:buClr>
              <a:buSzPts val="1800"/>
              <a:buNone/>
              <a:defRPr sz="2400">
                <a:solidFill>
                  <a:schemeClr val="accent1"/>
                </a:solidFill>
              </a:defRPr>
            </a:lvl9pPr>
          </a:lstStyle>
          <a:p>
            <a:endParaRPr/>
          </a:p>
        </p:txBody>
      </p:sp>
      <p:sp>
        <p:nvSpPr>
          <p:cNvPr id="213" name="Google Shape;213;p21"/>
          <p:cNvSpPr txBox="1">
            <a:spLocks noGrp="1"/>
          </p:cNvSpPr>
          <p:nvPr>
            <p:ph type="subTitle" idx="6"/>
          </p:nvPr>
        </p:nvSpPr>
        <p:spPr>
          <a:xfrm>
            <a:off x="5598933" y="4928400"/>
            <a:ext cx="2166000" cy="947200"/>
          </a:xfrm>
          <a:prstGeom prst="rect">
            <a:avLst/>
          </a:prstGeom>
        </p:spPr>
        <p:txBody>
          <a:bodyPr spcFirstLastPara="1" wrap="square" lIns="91425" tIns="91425" rIns="91425" bIns="91425" anchor="t" anchorCtr="0">
            <a:noAutofit/>
          </a:bodyPr>
          <a:lstStyle>
            <a:lvl1pPr lvl="0" rtl="0">
              <a:lnSpc>
                <a:spcPct val="100000"/>
              </a:lnSpc>
              <a:spcBef>
                <a:spcPts val="0"/>
              </a:spcBef>
              <a:spcAft>
                <a:spcPts val="0"/>
              </a:spcAft>
              <a:buSzPts val="1400"/>
              <a:buNone/>
              <a:defRPr sz="1867"/>
            </a:lvl1pPr>
            <a:lvl2pPr lvl="1" rtl="0">
              <a:lnSpc>
                <a:spcPct val="100000"/>
              </a:lnSpc>
              <a:spcBef>
                <a:spcPts val="0"/>
              </a:spcBef>
              <a:spcAft>
                <a:spcPts val="0"/>
              </a:spcAft>
              <a:buSzPts val="1400"/>
              <a:buNone/>
              <a:defRPr/>
            </a:lvl2pPr>
            <a:lvl3pPr lvl="2" rtl="0">
              <a:lnSpc>
                <a:spcPct val="100000"/>
              </a:lnSpc>
              <a:spcBef>
                <a:spcPts val="0"/>
              </a:spcBef>
              <a:spcAft>
                <a:spcPts val="0"/>
              </a:spcAft>
              <a:buSzPts val="1400"/>
              <a:buNone/>
              <a:defRPr/>
            </a:lvl3pPr>
            <a:lvl4pPr lvl="3" rtl="0">
              <a:lnSpc>
                <a:spcPct val="100000"/>
              </a:lnSpc>
              <a:spcBef>
                <a:spcPts val="0"/>
              </a:spcBef>
              <a:spcAft>
                <a:spcPts val="0"/>
              </a:spcAft>
              <a:buSzPts val="1400"/>
              <a:buNone/>
              <a:defRPr/>
            </a:lvl4pPr>
            <a:lvl5pPr lvl="4" rtl="0">
              <a:lnSpc>
                <a:spcPct val="100000"/>
              </a:lnSpc>
              <a:spcBef>
                <a:spcPts val="0"/>
              </a:spcBef>
              <a:spcAft>
                <a:spcPts val="0"/>
              </a:spcAft>
              <a:buSzPts val="1400"/>
              <a:buNone/>
              <a:defRPr/>
            </a:lvl5pPr>
            <a:lvl6pPr lvl="5" rtl="0">
              <a:lnSpc>
                <a:spcPct val="100000"/>
              </a:lnSpc>
              <a:spcBef>
                <a:spcPts val="0"/>
              </a:spcBef>
              <a:spcAft>
                <a:spcPts val="0"/>
              </a:spcAft>
              <a:buSzPts val="1400"/>
              <a:buNone/>
              <a:defRPr/>
            </a:lvl6pPr>
            <a:lvl7pPr lvl="6" rtl="0">
              <a:lnSpc>
                <a:spcPct val="100000"/>
              </a:lnSpc>
              <a:spcBef>
                <a:spcPts val="0"/>
              </a:spcBef>
              <a:spcAft>
                <a:spcPts val="0"/>
              </a:spcAft>
              <a:buSzPts val="1400"/>
              <a:buNone/>
              <a:defRPr/>
            </a:lvl7pPr>
            <a:lvl8pPr lvl="7" rtl="0">
              <a:lnSpc>
                <a:spcPct val="100000"/>
              </a:lnSpc>
              <a:spcBef>
                <a:spcPts val="0"/>
              </a:spcBef>
              <a:spcAft>
                <a:spcPts val="0"/>
              </a:spcAft>
              <a:buSzPts val="1400"/>
              <a:buNone/>
              <a:defRPr/>
            </a:lvl8pPr>
            <a:lvl9pPr lvl="8" rtl="0">
              <a:lnSpc>
                <a:spcPct val="100000"/>
              </a:lnSpc>
              <a:spcBef>
                <a:spcPts val="0"/>
              </a:spcBef>
              <a:spcAft>
                <a:spcPts val="0"/>
              </a:spcAft>
              <a:buSzPts val="1400"/>
              <a:buNone/>
              <a:defRPr/>
            </a:lvl9pPr>
          </a:lstStyle>
          <a:p>
            <a:endParaRPr/>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and three columns 1">
  <p:cSld name="CUSTOM_3">
    <p:spTree>
      <p:nvGrpSpPr>
        <p:cNvPr id="1" name="Shape 139"/>
        <p:cNvGrpSpPr/>
        <p:nvPr/>
      </p:nvGrpSpPr>
      <p:grpSpPr>
        <a:xfrm>
          <a:off x="0" y="0"/>
          <a:ext cx="0" cy="0"/>
          <a:chOff x="0" y="0"/>
          <a:chExt cx="0" cy="0"/>
        </a:xfrm>
      </p:grpSpPr>
      <p:sp>
        <p:nvSpPr>
          <p:cNvPr id="140" name="Google Shape;140;p16"/>
          <p:cNvSpPr txBox="1">
            <a:spLocks noGrp="1"/>
          </p:cNvSpPr>
          <p:nvPr>
            <p:ph type="title"/>
          </p:nvPr>
        </p:nvSpPr>
        <p:spPr>
          <a:xfrm>
            <a:off x="960000" y="946967"/>
            <a:ext cx="5288400" cy="14132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41" name="Google Shape;141;p16"/>
          <p:cNvSpPr txBox="1">
            <a:spLocks noGrp="1"/>
          </p:cNvSpPr>
          <p:nvPr>
            <p:ph type="ctrTitle" idx="2"/>
          </p:nvPr>
        </p:nvSpPr>
        <p:spPr>
          <a:xfrm flipH="1">
            <a:off x="1643200" y="4064000"/>
            <a:ext cx="2927200" cy="4964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1"/>
              </a:buClr>
              <a:buSzPts val="1800"/>
              <a:buNone/>
              <a:defRPr sz="2400">
                <a:solidFill>
                  <a:schemeClr val="accent1"/>
                </a:solidFill>
              </a:defRPr>
            </a:lvl1pPr>
            <a:lvl2pPr lvl="1" algn="ctr" rtl="0">
              <a:spcBef>
                <a:spcPts val="0"/>
              </a:spcBef>
              <a:spcAft>
                <a:spcPts val="0"/>
              </a:spcAft>
              <a:buClr>
                <a:schemeClr val="accent1"/>
              </a:buClr>
              <a:buSzPts val="1800"/>
              <a:buNone/>
              <a:defRPr sz="2400">
                <a:solidFill>
                  <a:schemeClr val="accent1"/>
                </a:solidFill>
              </a:defRPr>
            </a:lvl2pPr>
            <a:lvl3pPr lvl="2" algn="ctr" rtl="0">
              <a:spcBef>
                <a:spcPts val="0"/>
              </a:spcBef>
              <a:spcAft>
                <a:spcPts val="0"/>
              </a:spcAft>
              <a:buClr>
                <a:schemeClr val="accent1"/>
              </a:buClr>
              <a:buSzPts val="1800"/>
              <a:buNone/>
              <a:defRPr sz="2400">
                <a:solidFill>
                  <a:schemeClr val="accent1"/>
                </a:solidFill>
              </a:defRPr>
            </a:lvl3pPr>
            <a:lvl4pPr lvl="3" algn="ctr" rtl="0">
              <a:spcBef>
                <a:spcPts val="0"/>
              </a:spcBef>
              <a:spcAft>
                <a:spcPts val="0"/>
              </a:spcAft>
              <a:buClr>
                <a:schemeClr val="accent1"/>
              </a:buClr>
              <a:buSzPts val="1800"/>
              <a:buNone/>
              <a:defRPr sz="2400">
                <a:solidFill>
                  <a:schemeClr val="accent1"/>
                </a:solidFill>
              </a:defRPr>
            </a:lvl4pPr>
            <a:lvl5pPr lvl="4" algn="ctr" rtl="0">
              <a:spcBef>
                <a:spcPts val="0"/>
              </a:spcBef>
              <a:spcAft>
                <a:spcPts val="0"/>
              </a:spcAft>
              <a:buClr>
                <a:schemeClr val="accent1"/>
              </a:buClr>
              <a:buSzPts val="1800"/>
              <a:buNone/>
              <a:defRPr sz="2400">
                <a:solidFill>
                  <a:schemeClr val="accent1"/>
                </a:solidFill>
              </a:defRPr>
            </a:lvl5pPr>
            <a:lvl6pPr lvl="5" algn="ctr" rtl="0">
              <a:spcBef>
                <a:spcPts val="0"/>
              </a:spcBef>
              <a:spcAft>
                <a:spcPts val="0"/>
              </a:spcAft>
              <a:buClr>
                <a:schemeClr val="accent1"/>
              </a:buClr>
              <a:buSzPts val="1800"/>
              <a:buNone/>
              <a:defRPr sz="2400">
                <a:solidFill>
                  <a:schemeClr val="accent1"/>
                </a:solidFill>
              </a:defRPr>
            </a:lvl6pPr>
            <a:lvl7pPr lvl="6" algn="ctr" rtl="0">
              <a:spcBef>
                <a:spcPts val="0"/>
              </a:spcBef>
              <a:spcAft>
                <a:spcPts val="0"/>
              </a:spcAft>
              <a:buClr>
                <a:schemeClr val="accent1"/>
              </a:buClr>
              <a:buSzPts val="1800"/>
              <a:buNone/>
              <a:defRPr sz="2400">
                <a:solidFill>
                  <a:schemeClr val="accent1"/>
                </a:solidFill>
              </a:defRPr>
            </a:lvl7pPr>
            <a:lvl8pPr lvl="7" algn="ctr" rtl="0">
              <a:spcBef>
                <a:spcPts val="0"/>
              </a:spcBef>
              <a:spcAft>
                <a:spcPts val="0"/>
              </a:spcAft>
              <a:buClr>
                <a:schemeClr val="accent1"/>
              </a:buClr>
              <a:buSzPts val="1800"/>
              <a:buNone/>
              <a:defRPr sz="2400">
                <a:solidFill>
                  <a:schemeClr val="accent1"/>
                </a:solidFill>
              </a:defRPr>
            </a:lvl8pPr>
            <a:lvl9pPr lvl="8" algn="ctr" rtl="0">
              <a:spcBef>
                <a:spcPts val="0"/>
              </a:spcBef>
              <a:spcAft>
                <a:spcPts val="0"/>
              </a:spcAft>
              <a:buClr>
                <a:schemeClr val="accent1"/>
              </a:buClr>
              <a:buSzPts val="1800"/>
              <a:buNone/>
              <a:defRPr sz="2400">
                <a:solidFill>
                  <a:schemeClr val="accent1"/>
                </a:solidFill>
              </a:defRPr>
            </a:lvl9pPr>
          </a:lstStyle>
          <a:p>
            <a:endParaRPr/>
          </a:p>
        </p:txBody>
      </p:sp>
      <p:sp>
        <p:nvSpPr>
          <p:cNvPr id="142" name="Google Shape;142;p16"/>
          <p:cNvSpPr txBox="1">
            <a:spLocks noGrp="1"/>
          </p:cNvSpPr>
          <p:nvPr>
            <p:ph type="subTitle" idx="1"/>
          </p:nvPr>
        </p:nvSpPr>
        <p:spPr>
          <a:xfrm flipH="1">
            <a:off x="1643167" y="4387629"/>
            <a:ext cx="2927200" cy="111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accent4"/>
              </a:buClr>
              <a:buSzPts val="1400"/>
              <a:buNone/>
              <a:defRPr sz="1867">
                <a:solidFill>
                  <a:schemeClr val="accent4"/>
                </a:solidFill>
              </a:defRPr>
            </a:lvl1pPr>
            <a:lvl2pPr lvl="1" algn="ctr" rtl="0">
              <a:lnSpc>
                <a:spcPct val="100000"/>
              </a:lnSpc>
              <a:spcBef>
                <a:spcPts val="0"/>
              </a:spcBef>
              <a:spcAft>
                <a:spcPts val="0"/>
              </a:spcAft>
              <a:buClr>
                <a:schemeClr val="accent4"/>
              </a:buClr>
              <a:buSzPts val="1400"/>
              <a:buNone/>
              <a:defRPr>
                <a:solidFill>
                  <a:schemeClr val="accent4"/>
                </a:solidFill>
              </a:defRPr>
            </a:lvl2pPr>
            <a:lvl3pPr lvl="2" algn="ctr" rtl="0">
              <a:lnSpc>
                <a:spcPct val="100000"/>
              </a:lnSpc>
              <a:spcBef>
                <a:spcPts val="0"/>
              </a:spcBef>
              <a:spcAft>
                <a:spcPts val="0"/>
              </a:spcAft>
              <a:buClr>
                <a:schemeClr val="accent4"/>
              </a:buClr>
              <a:buSzPts val="1400"/>
              <a:buNone/>
              <a:defRPr>
                <a:solidFill>
                  <a:schemeClr val="accent4"/>
                </a:solidFill>
              </a:defRPr>
            </a:lvl3pPr>
            <a:lvl4pPr lvl="3" algn="ctr" rtl="0">
              <a:lnSpc>
                <a:spcPct val="100000"/>
              </a:lnSpc>
              <a:spcBef>
                <a:spcPts val="0"/>
              </a:spcBef>
              <a:spcAft>
                <a:spcPts val="0"/>
              </a:spcAft>
              <a:buClr>
                <a:schemeClr val="accent4"/>
              </a:buClr>
              <a:buSzPts val="1400"/>
              <a:buNone/>
              <a:defRPr>
                <a:solidFill>
                  <a:schemeClr val="accent4"/>
                </a:solidFill>
              </a:defRPr>
            </a:lvl4pPr>
            <a:lvl5pPr lvl="4" algn="ctr" rtl="0">
              <a:lnSpc>
                <a:spcPct val="100000"/>
              </a:lnSpc>
              <a:spcBef>
                <a:spcPts val="0"/>
              </a:spcBef>
              <a:spcAft>
                <a:spcPts val="0"/>
              </a:spcAft>
              <a:buClr>
                <a:schemeClr val="accent4"/>
              </a:buClr>
              <a:buSzPts val="1400"/>
              <a:buNone/>
              <a:defRPr>
                <a:solidFill>
                  <a:schemeClr val="accent4"/>
                </a:solidFill>
              </a:defRPr>
            </a:lvl5pPr>
            <a:lvl6pPr lvl="5" algn="ctr" rtl="0">
              <a:lnSpc>
                <a:spcPct val="100000"/>
              </a:lnSpc>
              <a:spcBef>
                <a:spcPts val="0"/>
              </a:spcBef>
              <a:spcAft>
                <a:spcPts val="0"/>
              </a:spcAft>
              <a:buClr>
                <a:schemeClr val="accent4"/>
              </a:buClr>
              <a:buSzPts val="1400"/>
              <a:buNone/>
              <a:defRPr>
                <a:solidFill>
                  <a:schemeClr val="accent4"/>
                </a:solidFill>
              </a:defRPr>
            </a:lvl6pPr>
            <a:lvl7pPr lvl="6" algn="ctr" rtl="0">
              <a:lnSpc>
                <a:spcPct val="100000"/>
              </a:lnSpc>
              <a:spcBef>
                <a:spcPts val="0"/>
              </a:spcBef>
              <a:spcAft>
                <a:spcPts val="0"/>
              </a:spcAft>
              <a:buClr>
                <a:schemeClr val="accent4"/>
              </a:buClr>
              <a:buSzPts val="1400"/>
              <a:buNone/>
              <a:defRPr>
                <a:solidFill>
                  <a:schemeClr val="accent4"/>
                </a:solidFill>
              </a:defRPr>
            </a:lvl7pPr>
            <a:lvl8pPr lvl="7" algn="ctr" rtl="0">
              <a:lnSpc>
                <a:spcPct val="100000"/>
              </a:lnSpc>
              <a:spcBef>
                <a:spcPts val="0"/>
              </a:spcBef>
              <a:spcAft>
                <a:spcPts val="0"/>
              </a:spcAft>
              <a:buClr>
                <a:schemeClr val="accent4"/>
              </a:buClr>
              <a:buSzPts val="1400"/>
              <a:buNone/>
              <a:defRPr>
                <a:solidFill>
                  <a:schemeClr val="accent4"/>
                </a:solidFill>
              </a:defRPr>
            </a:lvl8pPr>
            <a:lvl9pPr lvl="8" algn="ctr" rtl="0">
              <a:lnSpc>
                <a:spcPct val="100000"/>
              </a:lnSpc>
              <a:spcBef>
                <a:spcPts val="0"/>
              </a:spcBef>
              <a:spcAft>
                <a:spcPts val="0"/>
              </a:spcAft>
              <a:buClr>
                <a:schemeClr val="accent4"/>
              </a:buClr>
              <a:buSzPts val="1400"/>
              <a:buNone/>
              <a:defRPr>
                <a:solidFill>
                  <a:schemeClr val="accent4"/>
                </a:solidFill>
              </a:defRPr>
            </a:lvl9pPr>
          </a:lstStyle>
          <a:p>
            <a:endParaRPr/>
          </a:p>
        </p:txBody>
      </p:sp>
      <p:sp>
        <p:nvSpPr>
          <p:cNvPr id="143" name="Google Shape;143;p16"/>
          <p:cNvSpPr txBox="1">
            <a:spLocks noGrp="1"/>
          </p:cNvSpPr>
          <p:nvPr>
            <p:ph type="ctrTitle" idx="3"/>
          </p:nvPr>
        </p:nvSpPr>
        <p:spPr>
          <a:xfrm flipH="1">
            <a:off x="4632400" y="2844736"/>
            <a:ext cx="2927200" cy="4964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1"/>
              </a:buClr>
              <a:buSzPts val="1800"/>
              <a:buNone/>
              <a:defRPr sz="2400">
                <a:solidFill>
                  <a:schemeClr val="accent1"/>
                </a:solidFill>
              </a:defRPr>
            </a:lvl1pPr>
            <a:lvl2pPr lvl="1" algn="ctr" rtl="0">
              <a:spcBef>
                <a:spcPts val="0"/>
              </a:spcBef>
              <a:spcAft>
                <a:spcPts val="0"/>
              </a:spcAft>
              <a:buClr>
                <a:schemeClr val="accent1"/>
              </a:buClr>
              <a:buSzPts val="1800"/>
              <a:buNone/>
              <a:defRPr sz="2400">
                <a:solidFill>
                  <a:schemeClr val="accent1"/>
                </a:solidFill>
              </a:defRPr>
            </a:lvl2pPr>
            <a:lvl3pPr lvl="2" algn="ctr" rtl="0">
              <a:spcBef>
                <a:spcPts val="0"/>
              </a:spcBef>
              <a:spcAft>
                <a:spcPts val="0"/>
              </a:spcAft>
              <a:buClr>
                <a:schemeClr val="accent1"/>
              </a:buClr>
              <a:buSzPts val="1800"/>
              <a:buNone/>
              <a:defRPr sz="2400">
                <a:solidFill>
                  <a:schemeClr val="accent1"/>
                </a:solidFill>
              </a:defRPr>
            </a:lvl3pPr>
            <a:lvl4pPr lvl="3" algn="ctr" rtl="0">
              <a:spcBef>
                <a:spcPts val="0"/>
              </a:spcBef>
              <a:spcAft>
                <a:spcPts val="0"/>
              </a:spcAft>
              <a:buClr>
                <a:schemeClr val="accent1"/>
              </a:buClr>
              <a:buSzPts val="1800"/>
              <a:buNone/>
              <a:defRPr sz="2400">
                <a:solidFill>
                  <a:schemeClr val="accent1"/>
                </a:solidFill>
              </a:defRPr>
            </a:lvl4pPr>
            <a:lvl5pPr lvl="4" algn="ctr" rtl="0">
              <a:spcBef>
                <a:spcPts val="0"/>
              </a:spcBef>
              <a:spcAft>
                <a:spcPts val="0"/>
              </a:spcAft>
              <a:buClr>
                <a:schemeClr val="accent1"/>
              </a:buClr>
              <a:buSzPts val="1800"/>
              <a:buNone/>
              <a:defRPr sz="2400">
                <a:solidFill>
                  <a:schemeClr val="accent1"/>
                </a:solidFill>
              </a:defRPr>
            </a:lvl5pPr>
            <a:lvl6pPr lvl="5" algn="ctr" rtl="0">
              <a:spcBef>
                <a:spcPts val="0"/>
              </a:spcBef>
              <a:spcAft>
                <a:spcPts val="0"/>
              </a:spcAft>
              <a:buClr>
                <a:schemeClr val="accent1"/>
              </a:buClr>
              <a:buSzPts val="1800"/>
              <a:buNone/>
              <a:defRPr sz="2400">
                <a:solidFill>
                  <a:schemeClr val="accent1"/>
                </a:solidFill>
              </a:defRPr>
            </a:lvl6pPr>
            <a:lvl7pPr lvl="6" algn="ctr" rtl="0">
              <a:spcBef>
                <a:spcPts val="0"/>
              </a:spcBef>
              <a:spcAft>
                <a:spcPts val="0"/>
              </a:spcAft>
              <a:buClr>
                <a:schemeClr val="accent1"/>
              </a:buClr>
              <a:buSzPts val="1800"/>
              <a:buNone/>
              <a:defRPr sz="2400">
                <a:solidFill>
                  <a:schemeClr val="accent1"/>
                </a:solidFill>
              </a:defRPr>
            </a:lvl7pPr>
            <a:lvl8pPr lvl="7" algn="ctr" rtl="0">
              <a:spcBef>
                <a:spcPts val="0"/>
              </a:spcBef>
              <a:spcAft>
                <a:spcPts val="0"/>
              </a:spcAft>
              <a:buClr>
                <a:schemeClr val="accent1"/>
              </a:buClr>
              <a:buSzPts val="1800"/>
              <a:buNone/>
              <a:defRPr sz="2400">
                <a:solidFill>
                  <a:schemeClr val="accent1"/>
                </a:solidFill>
              </a:defRPr>
            </a:lvl8pPr>
            <a:lvl9pPr lvl="8" algn="ctr" rtl="0">
              <a:spcBef>
                <a:spcPts val="0"/>
              </a:spcBef>
              <a:spcAft>
                <a:spcPts val="0"/>
              </a:spcAft>
              <a:buClr>
                <a:schemeClr val="accent1"/>
              </a:buClr>
              <a:buSzPts val="1800"/>
              <a:buNone/>
              <a:defRPr sz="2400">
                <a:solidFill>
                  <a:schemeClr val="accent1"/>
                </a:solidFill>
              </a:defRPr>
            </a:lvl9pPr>
          </a:lstStyle>
          <a:p>
            <a:endParaRPr/>
          </a:p>
        </p:txBody>
      </p:sp>
      <p:sp>
        <p:nvSpPr>
          <p:cNvPr id="144" name="Google Shape;144;p16"/>
          <p:cNvSpPr txBox="1">
            <a:spLocks noGrp="1"/>
          </p:cNvSpPr>
          <p:nvPr>
            <p:ph type="subTitle" idx="4"/>
          </p:nvPr>
        </p:nvSpPr>
        <p:spPr>
          <a:xfrm flipH="1">
            <a:off x="4632400" y="3168429"/>
            <a:ext cx="2927200" cy="111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accent4"/>
              </a:buClr>
              <a:buSzPts val="1400"/>
              <a:buNone/>
              <a:defRPr sz="1867">
                <a:solidFill>
                  <a:schemeClr val="accent4"/>
                </a:solidFill>
              </a:defRPr>
            </a:lvl1pPr>
            <a:lvl2pPr lvl="1" algn="ctr" rtl="0">
              <a:lnSpc>
                <a:spcPct val="100000"/>
              </a:lnSpc>
              <a:spcBef>
                <a:spcPts val="0"/>
              </a:spcBef>
              <a:spcAft>
                <a:spcPts val="0"/>
              </a:spcAft>
              <a:buClr>
                <a:schemeClr val="accent4"/>
              </a:buClr>
              <a:buSzPts val="1400"/>
              <a:buNone/>
              <a:defRPr>
                <a:solidFill>
                  <a:schemeClr val="accent4"/>
                </a:solidFill>
              </a:defRPr>
            </a:lvl2pPr>
            <a:lvl3pPr lvl="2" algn="ctr" rtl="0">
              <a:lnSpc>
                <a:spcPct val="100000"/>
              </a:lnSpc>
              <a:spcBef>
                <a:spcPts val="0"/>
              </a:spcBef>
              <a:spcAft>
                <a:spcPts val="0"/>
              </a:spcAft>
              <a:buClr>
                <a:schemeClr val="accent4"/>
              </a:buClr>
              <a:buSzPts val="1400"/>
              <a:buNone/>
              <a:defRPr>
                <a:solidFill>
                  <a:schemeClr val="accent4"/>
                </a:solidFill>
              </a:defRPr>
            </a:lvl3pPr>
            <a:lvl4pPr lvl="3" algn="ctr" rtl="0">
              <a:lnSpc>
                <a:spcPct val="100000"/>
              </a:lnSpc>
              <a:spcBef>
                <a:spcPts val="0"/>
              </a:spcBef>
              <a:spcAft>
                <a:spcPts val="0"/>
              </a:spcAft>
              <a:buClr>
                <a:schemeClr val="accent4"/>
              </a:buClr>
              <a:buSzPts val="1400"/>
              <a:buNone/>
              <a:defRPr>
                <a:solidFill>
                  <a:schemeClr val="accent4"/>
                </a:solidFill>
              </a:defRPr>
            </a:lvl4pPr>
            <a:lvl5pPr lvl="4" algn="ctr" rtl="0">
              <a:lnSpc>
                <a:spcPct val="100000"/>
              </a:lnSpc>
              <a:spcBef>
                <a:spcPts val="0"/>
              </a:spcBef>
              <a:spcAft>
                <a:spcPts val="0"/>
              </a:spcAft>
              <a:buClr>
                <a:schemeClr val="accent4"/>
              </a:buClr>
              <a:buSzPts val="1400"/>
              <a:buNone/>
              <a:defRPr>
                <a:solidFill>
                  <a:schemeClr val="accent4"/>
                </a:solidFill>
              </a:defRPr>
            </a:lvl5pPr>
            <a:lvl6pPr lvl="5" algn="ctr" rtl="0">
              <a:lnSpc>
                <a:spcPct val="100000"/>
              </a:lnSpc>
              <a:spcBef>
                <a:spcPts val="0"/>
              </a:spcBef>
              <a:spcAft>
                <a:spcPts val="0"/>
              </a:spcAft>
              <a:buClr>
                <a:schemeClr val="accent4"/>
              </a:buClr>
              <a:buSzPts val="1400"/>
              <a:buNone/>
              <a:defRPr>
                <a:solidFill>
                  <a:schemeClr val="accent4"/>
                </a:solidFill>
              </a:defRPr>
            </a:lvl6pPr>
            <a:lvl7pPr lvl="6" algn="ctr" rtl="0">
              <a:lnSpc>
                <a:spcPct val="100000"/>
              </a:lnSpc>
              <a:spcBef>
                <a:spcPts val="0"/>
              </a:spcBef>
              <a:spcAft>
                <a:spcPts val="0"/>
              </a:spcAft>
              <a:buClr>
                <a:schemeClr val="accent4"/>
              </a:buClr>
              <a:buSzPts val="1400"/>
              <a:buNone/>
              <a:defRPr>
                <a:solidFill>
                  <a:schemeClr val="accent4"/>
                </a:solidFill>
              </a:defRPr>
            </a:lvl7pPr>
            <a:lvl8pPr lvl="7" algn="ctr" rtl="0">
              <a:lnSpc>
                <a:spcPct val="100000"/>
              </a:lnSpc>
              <a:spcBef>
                <a:spcPts val="0"/>
              </a:spcBef>
              <a:spcAft>
                <a:spcPts val="0"/>
              </a:spcAft>
              <a:buClr>
                <a:schemeClr val="accent4"/>
              </a:buClr>
              <a:buSzPts val="1400"/>
              <a:buNone/>
              <a:defRPr>
                <a:solidFill>
                  <a:schemeClr val="accent4"/>
                </a:solidFill>
              </a:defRPr>
            </a:lvl8pPr>
            <a:lvl9pPr lvl="8" algn="ctr" rtl="0">
              <a:lnSpc>
                <a:spcPct val="100000"/>
              </a:lnSpc>
              <a:spcBef>
                <a:spcPts val="0"/>
              </a:spcBef>
              <a:spcAft>
                <a:spcPts val="0"/>
              </a:spcAft>
              <a:buClr>
                <a:schemeClr val="accent4"/>
              </a:buClr>
              <a:buSzPts val="1400"/>
              <a:buNone/>
              <a:defRPr>
                <a:solidFill>
                  <a:schemeClr val="accent4"/>
                </a:solidFill>
              </a:defRPr>
            </a:lvl9pPr>
          </a:lstStyle>
          <a:p>
            <a:endParaRPr/>
          </a:p>
        </p:txBody>
      </p:sp>
      <p:sp>
        <p:nvSpPr>
          <p:cNvPr id="145" name="Google Shape;145;p16"/>
          <p:cNvSpPr txBox="1">
            <a:spLocks noGrp="1"/>
          </p:cNvSpPr>
          <p:nvPr>
            <p:ph type="ctrTitle" idx="5"/>
          </p:nvPr>
        </p:nvSpPr>
        <p:spPr>
          <a:xfrm flipH="1">
            <a:off x="7621633" y="4063935"/>
            <a:ext cx="2927200" cy="4964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1"/>
              </a:buClr>
              <a:buSzPts val="1800"/>
              <a:buNone/>
              <a:defRPr sz="2400">
                <a:solidFill>
                  <a:schemeClr val="accent1"/>
                </a:solidFill>
              </a:defRPr>
            </a:lvl1pPr>
            <a:lvl2pPr lvl="1" algn="ctr" rtl="0">
              <a:spcBef>
                <a:spcPts val="0"/>
              </a:spcBef>
              <a:spcAft>
                <a:spcPts val="0"/>
              </a:spcAft>
              <a:buClr>
                <a:schemeClr val="accent1"/>
              </a:buClr>
              <a:buSzPts val="1800"/>
              <a:buNone/>
              <a:defRPr sz="2400">
                <a:solidFill>
                  <a:schemeClr val="accent1"/>
                </a:solidFill>
              </a:defRPr>
            </a:lvl2pPr>
            <a:lvl3pPr lvl="2" algn="ctr" rtl="0">
              <a:spcBef>
                <a:spcPts val="0"/>
              </a:spcBef>
              <a:spcAft>
                <a:spcPts val="0"/>
              </a:spcAft>
              <a:buClr>
                <a:schemeClr val="accent1"/>
              </a:buClr>
              <a:buSzPts val="1800"/>
              <a:buNone/>
              <a:defRPr sz="2400">
                <a:solidFill>
                  <a:schemeClr val="accent1"/>
                </a:solidFill>
              </a:defRPr>
            </a:lvl3pPr>
            <a:lvl4pPr lvl="3" algn="ctr" rtl="0">
              <a:spcBef>
                <a:spcPts val="0"/>
              </a:spcBef>
              <a:spcAft>
                <a:spcPts val="0"/>
              </a:spcAft>
              <a:buClr>
                <a:schemeClr val="accent1"/>
              </a:buClr>
              <a:buSzPts val="1800"/>
              <a:buNone/>
              <a:defRPr sz="2400">
                <a:solidFill>
                  <a:schemeClr val="accent1"/>
                </a:solidFill>
              </a:defRPr>
            </a:lvl4pPr>
            <a:lvl5pPr lvl="4" algn="ctr" rtl="0">
              <a:spcBef>
                <a:spcPts val="0"/>
              </a:spcBef>
              <a:spcAft>
                <a:spcPts val="0"/>
              </a:spcAft>
              <a:buClr>
                <a:schemeClr val="accent1"/>
              </a:buClr>
              <a:buSzPts val="1800"/>
              <a:buNone/>
              <a:defRPr sz="2400">
                <a:solidFill>
                  <a:schemeClr val="accent1"/>
                </a:solidFill>
              </a:defRPr>
            </a:lvl5pPr>
            <a:lvl6pPr lvl="5" algn="ctr" rtl="0">
              <a:spcBef>
                <a:spcPts val="0"/>
              </a:spcBef>
              <a:spcAft>
                <a:spcPts val="0"/>
              </a:spcAft>
              <a:buClr>
                <a:schemeClr val="accent1"/>
              </a:buClr>
              <a:buSzPts val="1800"/>
              <a:buNone/>
              <a:defRPr sz="2400">
                <a:solidFill>
                  <a:schemeClr val="accent1"/>
                </a:solidFill>
              </a:defRPr>
            </a:lvl6pPr>
            <a:lvl7pPr lvl="6" algn="ctr" rtl="0">
              <a:spcBef>
                <a:spcPts val="0"/>
              </a:spcBef>
              <a:spcAft>
                <a:spcPts val="0"/>
              </a:spcAft>
              <a:buClr>
                <a:schemeClr val="accent1"/>
              </a:buClr>
              <a:buSzPts val="1800"/>
              <a:buNone/>
              <a:defRPr sz="2400">
                <a:solidFill>
                  <a:schemeClr val="accent1"/>
                </a:solidFill>
              </a:defRPr>
            </a:lvl7pPr>
            <a:lvl8pPr lvl="7" algn="ctr" rtl="0">
              <a:spcBef>
                <a:spcPts val="0"/>
              </a:spcBef>
              <a:spcAft>
                <a:spcPts val="0"/>
              </a:spcAft>
              <a:buClr>
                <a:schemeClr val="accent1"/>
              </a:buClr>
              <a:buSzPts val="1800"/>
              <a:buNone/>
              <a:defRPr sz="2400">
                <a:solidFill>
                  <a:schemeClr val="accent1"/>
                </a:solidFill>
              </a:defRPr>
            </a:lvl8pPr>
            <a:lvl9pPr lvl="8" algn="ctr" rtl="0">
              <a:spcBef>
                <a:spcPts val="0"/>
              </a:spcBef>
              <a:spcAft>
                <a:spcPts val="0"/>
              </a:spcAft>
              <a:buClr>
                <a:schemeClr val="accent1"/>
              </a:buClr>
              <a:buSzPts val="1800"/>
              <a:buNone/>
              <a:defRPr sz="2400">
                <a:solidFill>
                  <a:schemeClr val="accent1"/>
                </a:solidFill>
              </a:defRPr>
            </a:lvl9pPr>
          </a:lstStyle>
          <a:p>
            <a:endParaRPr/>
          </a:p>
        </p:txBody>
      </p:sp>
      <p:sp>
        <p:nvSpPr>
          <p:cNvPr id="146" name="Google Shape;146;p16"/>
          <p:cNvSpPr txBox="1">
            <a:spLocks noGrp="1"/>
          </p:cNvSpPr>
          <p:nvPr>
            <p:ph type="subTitle" idx="6"/>
          </p:nvPr>
        </p:nvSpPr>
        <p:spPr>
          <a:xfrm flipH="1">
            <a:off x="7621600" y="4387629"/>
            <a:ext cx="2927200" cy="1112400"/>
          </a:xfrm>
          <a:prstGeom prst="rect">
            <a:avLst/>
          </a:prstGeom>
        </p:spPr>
        <p:txBody>
          <a:bodyPr spcFirstLastPara="1" wrap="square" lIns="91425" tIns="91425" rIns="91425" bIns="91425" anchor="t" anchorCtr="0">
            <a:noAutofit/>
          </a:bodyPr>
          <a:lstStyle>
            <a:lvl1pPr lvl="0" algn="ctr" rtl="0">
              <a:lnSpc>
                <a:spcPct val="100000"/>
              </a:lnSpc>
              <a:spcBef>
                <a:spcPts val="0"/>
              </a:spcBef>
              <a:spcAft>
                <a:spcPts val="0"/>
              </a:spcAft>
              <a:buClr>
                <a:schemeClr val="accent4"/>
              </a:buClr>
              <a:buSzPts val="1400"/>
              <a:buNone/>
              <a:defRPr sz="1867">
                <a:solidFill>
                  <a:schemeClr val="accent4"/>
                </a:solidFill>
              </a:defRPr>
            </a:lvl1pPr>
            <a:lvl2pPr lvl="1" algn="ctr" rtl="0">
              <a:lnSpc>
                <a:spcPct val="100000"/>
              </a:lnSpc>
              <a:spcBef>
                <a:spcPts val="0"/>
              </a:spcBef>
              <a:spcAft>
                <a:spcPts val="0"/>
              </a:spcAft>
              <a:buClr>
                <a:schemeClr val="accent4"/>
              </a:buClr>
              <a:buSzPts val="1400"/>
              <a:buNone/>
              <a:defRPr>
                <a:solidFill>
                  <a:schemeClr val="accent4"/>
                </a:solidFill>
              </a:defRPr>
            </a:lvl2pPr>
            <a:lvl3pPr lvl="2" algn="ctr" rtl="0">
              <a:lnSpc>
                <a:spcPct val="100000"/>
              </a:lnSpc>
              <a:spcBef>
                <a:spcPts val="0"/>
              </a:spcBef>
              <a:spcAft>
                <a:spcPts val="0"/>
              </a:spcAft>
              <a:buClr>
                <a:schemeClr val="accent4"/>
              </a:buClr>
              <a:buSzPts val="1400"/>
              <a:buNone/>
              <a:defRPr>
                <a:solidFill>
                  <a:schemeClr val="accent4"/>
                </a:solidFill>
              </a:defRPr>
            </a:lvl3pPr>
            <a:lvl4pPr lvl="3" algn="ctr" rtl="0">
              <a:lnSpc>
                <a:spcPct val="100000"/>
              </a:lnSpc>
              <a:spcBef>
                <a:spcPts val="0"/>
              </a:spcBef>
              <a:spcAft>
                <a:spcPts val="0"/>
              </a:spcAft>
              <a:buClr>
                <a:schemeClr val="accent4"/>
              </a:buClr>
              <a:buSzPts val="1400"/>
              <a:buNone/>
              <a:defRPr>
                <a:solidFill>
                  <a:schemeClr val="accent4"/>
                </a:solidFill>
              </a:defRPr>
            </a:lvl4pPr>
            <a:lvl5pPr lvl="4" algn="ctr" rtl="0">
              <a:lnSpc>
                <a:spcPct val="100000"/>
              </a:lnSpc>
              <a:spcBef>
                <a:spcPts val="0"/>
              </a:spcBef>
              <a:spcAft>
                <a:spcPts val="0"/>
              </a:spcAft>
              <a:buClr>
                <a:schemeClr val="accent4"/>
              </a:buClr>
              <a:buSzPts val="1400"/>
              <a:buNone/>
              <a:defRPr>
                <a:solidFill>
                  <a:schemeClr val="accent4"/>
                </a:solidFill>
              </a:defRPr>
            </a:lvl5pPr>
            <a:lvl6pPr lvl="5" algn="ctr" rtl="0">
              <a:lnSpc>
                <a:spcPct val="100000"/>
              </a:lnSpc>
              <a:spcBef>
                <a:spcPts val="0"/>
              </a:spcBef>
              <a:spcAft>
                <a:spcPts val="0"/>
              </a:spcAft>
              <a:buClr>
                <a:schemeClr val="accent4"/>
              </a:buClr>
              <a:buSzPts val="1400"/>
              <a:buNone/>
              <a:defRPr>
                <a:solidFill>
                  <a:schemeClr val="accent4"/>
                </a:solidFill>
              </a:defRPr>
            </a:lvl6pPr>
            <a:lvl7pPr lvl="6" algn="ctr" rtl="0">
              <a:lnSpc>
                <a:spcPct val="100000"/>
              </a:lnSpc>
              <a:spcBef>
                <a:spcPts val="0"/>
              </a:spcBef>
              <a:spcAft>
                <a:spcPts val="0"/>
              </a:spcAft>
              <a:buClr>
                <a:schemeClr val="accent4"/>
              </a:buClr>
              <a:buSzPts val="1400"/>
              <a:buNone/>
              <a:defRPr>
                <a:solidFill>
                  <a:schemeClr val="accent4"/>
                </a:solidFill>
              </a:defRPr>
            </a:lvl7pPr>
            <a:lvl8pPr lvl="7" algn="ctr" rtl="0">
              <a:lnSpc>
                <a:spcPct val="100000"/>
              </a:lnSpc>
              <a:spcBef>
                <a:spcPts val="0"/>
              </a:spcBef>
              <a:spcAft>
                <a:spcPts val="0"/>
              </a:spcAft>
              <a:buClr>
                <a:schemeClr val="accent4"/>
              </a:buClr>
              <a:buSzPts val="1400"/>
              <a:buNone/>
              <a:defRPr>
                <a:solidFill>
                  <a:schemeClr val="accent4"/>
                </a:solidFill>
              </a:defRPr>
            </a:lvl8pPr>
            <a:lvl9pPr lvl="8" algn="ctr" rtl="0">
              <a:lnSpc>
                <a:spcPct val="100000"/>
              </a:lnSpc>
              <a:spcBef>
                <a:spcPts val="0"/>
              </a:spcBef>
              <a:spcAft>
                <a:spcPts val="0"/>
              </a:spcAft>
              <a:buClr>
                <a:schemeClr val="accent4"/>
              </a:buClr>
              <a:buSzPts val="1400"/>
              <a:buNone/>
              <a:defRPr>
                <a:solidFill>
                  <a:schemeClr val="accent4"/>
                </a:solidFill>
              </a:defRPr>
            </a:lvl9pPr>
          </a:lstStyle>
          <a:p>
            <a:endParaRPr/>
          </a:p>
        </p:txBody>
      </p:sp>
      <p:grpSp>
        <p:nvGrpSpPr>
          <p:cNvPr id="147" name="Google Shape;147;p16"/>
          <p:cNvGrpSpPr/>
          <p:nvPr/>
        </p:nvGrpSpPr>
        <p:grpSpPr>
          <a:xfrm>
            <a:off x="-309225" y="-3778866"/>
            <a:ext cx="13098431" cy="5274407"/>
            <a:chOff x="-231919" y="-2834150"/>
            <a:chExt cx="9823823" cy="3955805"/>
          </a:xfrm>
        </p:grpSpPr>
        <p:sp>
          <p:nvSpPr>
            <p:cNvPr id="148" name="Google Shape;148;p16"/>
            <p:cNvSpPr/>
            <p:nvPr/>
          </p:nvSpPr>
          <p:spPr>
            <a:xfrm>
              <a:off x="-231919" y="-2834150"/>
              <a:ext cx="9823823" cy="3955805"/>
            </a:xfrm>
            <a:custGeom>
              <a:avLst/>
              <a:gdLst/>
              <a:ahLst/>
              <a:cxnLst/>
              <a:rect l="l" t="t" r="r" b="b"/>
              <a:pathLst>
                <a:path w="67670" h="27249" extrusionOk="0">
                  <a:moveTo>
                    <a:pt x="3560" y="1"/>
                  </a:moveTo>
                  <a:cubicBezTo>
                    <a:pt x="3394" y="1"/>
                    <a:pt x="3170" y="111"/>
                    <a:pt x="2802" y="368"/>
                  </a:cubicBezTo>
                  <a:cubicBezTo>
                    <a:pt x="2208" y="783"/>
                    <a:pt x="1833" y="1618"/>
                    <a:pt x="1678" y="2302"/>
                  </a:cubicBezTo>
                  <a:cubicBezTo>
                    <a:pt x="928" y="5612"/>
                    <a:pt x="1" y="10647"/>
                    <a:pt x="2647" y="12773"/>
                  </a:cubicBezTo>
                  <a:cubicBezTo>
                    <a:pt x="7827" y="16938"/>
                    <a:pt x="17880" y="15971"/>
                    <a:pt x="24025" y="18503"/>
                  </a:cubicBezTo>
                  <a:cubicBezTo>
                    <a:pt x="27934" y="20114"/>
                    <a:pt x="31555" y="22514"/>
                    <a:pt x="35681" y="23440"/>
                  </a:cubicBezTo>
                  <a:cubicBezTo>
                    <a:pt x="37802" y="23915"/>
                    <a:pt x="39978" y="23983"/>
                    <a:pt x="42159" y="23983"/>
                  </a:cubicBezTo>
                  <a:cubicBezTo>
                    <a:pt x="43024" y="23983"/>
                    <a:pt x="43891" y="23972"/>
                    <a:pt x="44755" y="23972"/>
                  </a:cubicBezTo>
                  <a:cubicBezTo>
                    <a:pt x="45000" y="23972"/>
                    <a:pt x="45246" y="23973"/>
                    <a:pt x="45491" y="23975"/>
                  </a:cubicBezTo>
                  <a:cubicBezTo>
                    <a:pt x="51084" y="24026"/>
                    <a:pt x="56648" y="24790"/>
                    <a:pt x="62049" y="26248"/>
                  </a:cubicBezTo>
                  <a:cubicBezTo>
                    <a:pt x="63761" y="26711"/>
                    <a:pt x="65492" y="27248"/>
                    <a:pt x="67258" y="27248"/>
                  </a:cubicBezTo>
                  <a:cubicBezTo>
                    <a:pt x="67395" y="27248"/>
                    <a:pt x="67532" y="27245"/>
                    <a:pt x="67669" y="27238"/>
                  </a:cubicBezTo>
                  <a:cubicBezTo>
                    <a:pt x="66830" y="24189"/>
                    <a:pt x="63940" y="22096"/>
                    <a:pt x="60932" y="21123"/>
                  </a:cubicBezTo>
                  <a:cubicBezTo>
                    <a:pt x="57924" y="20149"/>
                    <a:pt x="54714" y="20060"/>
                    <a:pt x="51590" y="19569"/>
                  </a:cubicBezTo>
                  <a:cubicBezTo>
                    <a:pt x="44095" y="18395"/>
                    <a:pt x="37148" y="14931"/>
                    <a:pt x="29754" y="13234"/>
                  </a:cubicBezTo>
                  <a:cubicBezTo>
                    <a:pt x="26948" y="12589"/>
                    <a:pt x="21937" y="10851"/>
                    <a:pt x="19149" y="10133"/>
                  </a:cubicBezTo>
                  <a:cubicBezTo>
                    <a:pt x="17726" y="9767"/>
                    <a:pt x="16426" y="9689"/>
                    <a:pt x="15201" y="9689"/>
                  </a:cubicBezTo>
                  <a:cubicBezTo>
                    <a:pt x="14295" y="9689"/>
                    <a:pt x="13429" y="9732"/>
                    <a:pt x="12585" y="9732"/>
                  </a:cubicBezTo>
                  <a:cubicBezTo>
                    <a:pt x="10596" y="9732"/>
                    <a:pt x="8725" y="9495"/>
                    <a:pt x="6716" y="7905"/>
                  </a:cubicBezTo>
                  <a:cubicBezTo>
                    <a:pt x="5204" y="6711"/>
                    <a:pt x="5431" y="2166"/>
                    <a:pt x="4291" y="731"/>
                  </a:cubicBezTo>
                  <a:cubicBezTo>
                    <a:pt x="3950" y="300"/>
                    <a:pt x="3834" y="1"/>
                    <a:pt x="3560"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grpSp>
          <p:nvGrpSpPr>
            <p:cNvPr id="149" name="Google Shape;149;p16"/>
            <p:cNvGrpSpPr/>
            <p:nvPr/>
          </p:nvGrpSpPr>
          <p:grpSpPr>
            <a:xfrm>
              <a:off x="5153723" y="231164"/>
              <a:ext cx="244251" cy="129674"/>
              <a:chOff x="4944000" y="1355175"/>
              <a:chExt cx="24250" cy="12875"/>
            </a:xfrm>
          </p:grpSpPr>
          <p:sp>
            <p:nvSpPr>
              <p:cNvPr id="150" name="Google Shape;150;p16"/>
              <p:cNvSpPr/>
              <p:nvPr/>
            </p:nvSpPr>
            <p:spPr>
              <a:xfrm>
                <a:off x="4944000" y="1355175"/>
                <a:ext cx="16250" cy="4200"/>
              </a:xfrm>
              <a:custGeom>
                <a:avLst/>
                <a:gdLst/>
                <a:ahLst/>
                <a:cxnLst/>
                <a:rect l="l" t="t" r="r" b="b"/>
                <a:pathLst>
                  <a:path w="650" h="168" extrusionOk="0">
                    <a:moveTo>
                      <a:pt x="334" y="0"/>
                    </a:moveTo>
                    <a:lnTo>
                      <a:pt x="84" y="2"/>
                    </a:lnTo>
                    <a:cubicBezTo>
                      <a:pt x="41" y="2"/>
                      <a:pt x="0" y="39"/>
                      <a:pt x="2" y="84"/>
                    </a:cubicBezTo>
                    <a:cubicBezTo>
                      <a:pt x="3" y="129"/>
                      <a:pt x="39" y="165"/>
                      <a:pt x="84" y="166"/>
                    </a:cubicBezTo>
                    <a:lnTo>
                      <a:pt x="84" y="165"/>
                    </a:lnTo>
                    <a:lnTo>
                      <a:pt x="334" y="167"/>
                    </a:lnTo>
                    <a:lnTo>
                      <a:pt x="459" y="167"/>
                    </a:lnTo>
                    <a:cubicBezTo>
                      <a:pt x="463" y="167"/>
                      <a:pt x="467" y="167"/>
                      <a:pt x="471" y="167"/>
                    </a:cubicBezTo>
                    <a:cubicBezTo>
                      <a:pt x="492" y="167"/>
                      <a:pt x="513" y="165"/>
                      <a:pt x="535" y="159"/>
                    </a:cubicBezTo>
                    <a:cubicBezTo>
                      <a:pt x="555" y="154"/>
                      <a:pt x="575" y="147"/>
                      <a:pt x="595" y="139"/>
                    </a:cubicBezTo>
                    <a:cubicBezTo>
                      <a:pt x="649" y="123"/>
                      <a:pt x="649" y="45"/>
                      <a:pt x="595" y="28"/>
                    </a:cubicBezTo>
                    <a:lnTo>
                      <a:pt x="538" y="9"/>
                    </a:lnTo>
                    <a:cubicBezTo>
                      <a:pt x="518" y="4"/>
                      <a:pt x="498" y="1"/>
                      <a:pt x="478" y="1"/>
                    </a:cubicBezTo>
                    <a:cubicBezTo>
                      <a:pt x="472" y="1"/>
                      <a:pt x="467" y="1"/>
                      <a:pt x="462" y="1"/>
                    </a:cubicBezTo>
                    <a:cubicBezTo>
                      <a:pt x="420" y="0"/>
                      <a:pt x="377" y="0"/>
                      <a:pt x="33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51" name="Google Shape;151;p16"/>
              <p:cNvSpPr/>
              <p:nvPr/>
            </p:nvSpPr>
            <p:spPr>
              <a:xfrm>
                <a:off x="4958550" y="1363500"/>
                <a:ext cx="9700" cy="4550"/>
              </a:xfrm>
              <a:custGeom>
                <a:avLst/>
                <a:gdLst/>
                <a:ahLst/>
                <a:cxnLst/>
                <a:rect l="l" t="t" r="r" b="b"/>
                <a:pathLst>
                  <a:path w="388" h="182" extrusionOk="0">
                    <a:moveTo>
                      <a:pt x="90" y="0"/>
                    </a:moveTo>
                    <a:cubicBezTo>
                      <a:pt x="40" y="1"/>
                      <a:pt x="0" y="42"/>
                      <a:pt x="0" y="91"/>
                    </a:cubicBezTo>
                    <a:cubicBezTo>
                      <a:pt x="1" y="141"/>
                      <a:pt x="40" y="181"/>
                      <a:pt x="90" y="182"/>
                    </a:cubicBezTo>
                    <a:lnTo>
                      <a:pt x="90" y="181"/>
                    </a:lnTo>
                    <a:lnTo>
                      <a:pt x="160" y="180"/>
                    </a:lnTo>
                    <a:lnTo>
                      <a:pt x="197" y="180"/>
                    </a:lnTo>
                    <a:cubicBezTo>
                      <a:pt x="208" y="180"/>
                      <a:pt x="219" y="178"/>
                      <a:pt x="230" y="174"/>
                    </a:cubicBezTo>
                    <a:cubicBezTo>
                      <a:pt x="236" y="172"/>
                      <a:pt x="241" y="170"/>
                      <a:pt x="248" y="168"/>
                    </a:cubicBezTo>
                    <a:cubicBezTo>
                      <a:pt x="294" y="154"/>
                      <a:pt x="388" y="161"/>
                      <a:pt x="388" y="91"/>
                    </a:cubicBezTo>
                    <a:cubicBezTo>
                      <a:pt x="387" y="64"/>
                      <a:pt x="369" y="42"/>
                      <a:pt x="344" y="33"/>
                    </a:cubicBezTo>
                    <a:cubicBezTo>
                      <a:pt x="333" y="30"/>
                      <a:pt x="323" y="27"/>
                      <a:pt x="312" y="26"/>
                    </a:cubicBezTo>
                    <a:cubicBezTo>
                      <a:pt x="290" y="23"/>
                      <a:pt x="269" y="18"/>
                      <a:pt x="248" y="13"/>
                    </a:cubicBezTo>
                    <a:cubicBezTo>
                      <a:pt x="241" y="11"/>
                      <a:pt x="236" y="9"/>
                      <a:pt x="230" y="7"/>
                    </a:cubicBezTo>
                    <a:cubicBezTo>
                      <a:pt x="219" y="4"/>
                      <a:pt x="208" y="1"/>
                      <a:pt x="197" y="1"/>
                    </a:cubicBezTo>
                    <a:lnTo>
                      <a:pt x="162" y="1"/>
                    </a:lnTo>
                    <a:lnTo>
                      <a:pt x="9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grpSp>
        <p:grpSp>
          <p:nvGrpSpPr>
            <p:cNvPr id="152" name="Google Shape;152;p16"/>
            <p:cNvGrpSpPr/>
            <p:nvPr/>
          </p:nvGrpSpPr>
          <p:grpSpPr>
            <a:xfrm>
              <a:off x="8423998" y="360839"/>
              <a:ext cx="244251" cy="129674"/>
              <a:chOff x="4944000" y="1355175"/>
              <a:chExt cx="24250" cy="12875"/>
            </a:xfrm>
          </p:grpSpPr>
          <p:sp>
            <p:nvSpPr>
              <p:cNvPr id="153" name="Google Shape;153;p16"/>
              <p:cNvSpPr/>
              <p:nvPr/>
            </p:nvSpPr>
            <p:spPr>
              <a:xfrm>
                <a:off x="4944000" y="1355175"/>
                <a:ext cx="16250" cy="4200"/>
              </a:xfrm>
              <a:custGeom>
                <a:avLst/>
                <a:gdLst/>
                <a:ahLst/>
                <a:cxnLst/>
                <a:rect l="l" t="t" r="r" b="b"/>
                <a:pathLst>
                  <a:path w="650" h="168" extrusionOk="0">
                    <a:moveTo>
                      <a:pt x="334" y="0"/>
                    </a:moveTo>
                    <a:lnTo>
                      <a:pt x="84" y="2"/>
                    </a:lnTo>
                    <a:cubicBezTo>
                      <a:pt x="41" y="2"/>
                      <a:pt x="0" y="39"/>
                      <a:pt x="2" y="84"/>
                    </a:cubicBezTo>
                    <a:cubicBezTo>
                      <a:pt x="3" y="129"/>
                      <a:pt x="39" y="165"/>
                      <a:pt x="84" y="166"/>
                    </a:cubicBezTo>
                    <a:lnTo>
                      <a:pt x="84" y="165"/>
                    </a:lnTo>
                    <a:lnTo>
                      <a:pt x="334" y="167"/>
                    </a:lnTo>
                    <a:lnTo>
                      <a:pt x="459" y="167"/>
                    </a:lnTo>
                    <a:cubicBezTo>
                      <a:pt x="463" y="167"/>
                      <a:pt x="467" y="167"/>
                      <a:pt x="471" y="167"/>
                    </a:cubicBezTo>
                    <a:cubicBezTo>
                      <a:pt x="492" y="167"/>
                      <a:pt x="513" y="165"/>
                      <a:pt x="535" y="159"/>
                    </a:cubicBezTo>
                    <a:cubicBezTo>
                      <a:pt x="555" y="154"/>
                      <a:pt x="575" y="147"/>
                      <a:pt x="595" y="139"/>
                    </a:cubicBezTo>
                    <a:cubicBezTo>
                      <a:pt x="649" y="123"/>
                      <a:pt x="649" y="45"/>
                      <a:pt x="595" y="28"/>
                    </a:cubicBezTo>
                    <a:lnTo>
                      <a:pt x="538" y="9"/>
                    </a:lnTo>
                    <a:cubicBezTo>
                      <a:pt x="518" y="4"/>
                      <a:pt x="498" y="1"/>
                      <a:pt x="478" y="1"/>
                    </a:cubicBezTo>
                    <a:cubicBezTo>
                      <a:pt x="472" y="1"/>
                      <a:pt x="467" y="1"/>
                      <a:pt x="462" y="1"/>
                    </a:cubicBezTo>
                    <a:cubicBezTo>
                      <a:pt x="420" y="0"/>
                      <a:pt x="377" y="0"/>
                      <a:pt x="33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54" name="Google Shape;154;p16"/>
              <p:cNvSpPr/>
              <p:nvPr/>
            </p:nvSpPr>
            <p:spPr>
              <a:xfrm>
                <a:off x="4958550" y="1363500"/>
                <a:ext cx="9700" cy="4550"/>
              </a:xfrm>
              <a:custGeom>
                <a:avLst/>
                <a:gdLst/>
                <a:ahLst/>
                <a:cxnLst/>
                <a:rect l="l" t="t" r="r" b="b"/>
                <a:pathLst>
                  <a:path w="388" h="182" extrusionOk="0">
                    <a:moveTo>
                      <a:pt x="90" y="0"/>
                    </a:moveTo>
                    <a:cubicBezTo>
                      <a:pt x="40" y="1"/>
                      <a:pt x="0" y="42"/>
                      <a:pt x="0" y="91"/>
                    </a:cubicBezTo>
                    <a:cubicBezTo>
                      <a:pt x="1" y="141"/>
                      <a:pt x="40" y="181"/>
                      <a:pt x="90" y="182"/>
                    </a:cubicBezTo>
                    <a:lnTo>
                      <a:pt x="90" y="181"/>
                    </a:lnTo>
                    <a:lnTo>
                      <a:pt x="160" y="180"/>
                    </a:lnTo>
                    <a:lnTo>
                      <a:pt x="197" y="180"/>
                    </a:lnTo>
                    <a:cubicBezTo>
                      <a:pt x="208" y="180"/>
                      <a:pt x="219" y="178"/>
                      <a:pt x="230" y="174"/>
                    </a:cubicBezTo>
                    <a:cubicBezTo>
                      <a:pt x="236" y="172"/>
                      <a:pt x="241" y="170"/>
                      <a:pt x="248" y="168"/>
                    </a:cubicBezTo>
                    <a:cubicBezTo>
                      <a:pt x="294" y="154"/>
                      <a:pt x="388" y="161"/>
                      <a:pt x="388" y="91"/>
                    </a:cubicBezTo>
                    <a:cubicBezTo>
                      <a:pt x="387" y="64"/>
                      <a:pt x="369" y="42"/>
                      <a:pt x="344" y="33"/>
                    </a:cubicBezTo>
                    <a:cubicBezTo>
                      <a:pt x="333" y="30"/>
                      <a:pt x="323" y="27"/>
                      <a:pt x="312" y="26"/>
                    </a:cubicBezTo>
                    <a:cubicBezTo>
                      <a:pt x="290" y="23"/>
                      <a:pt x="269" y="18"/>
                      <a:pt x="248" y="13"/>
                    </a:cubicBezTo>
                    <a:cubicBezTo>
                      <a:pt x="241" y="11"/>
                      <a:pt x="236" y="9"/>
                      <a:pt x="230" y="7"/>
                    </a:cubicBezTo>
                    <a:cubicBezTo>
                      <a:pt x="219" y="4"/>
                      <a:pt x="208" y="1"/>
                      <a:pt x="197" y="1"/>
                    </a:cubicBezTo>
                    <a:lnTo>
                      <a:pt x="162" y="1"/>
                    </a:lnTo>
                    <a:lnTo>
                      <a:pt x="9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grpSp>
        <p:grpSp>
          <p:nvGrpSpPr>
            <p:cNvPr id="155" name="Google Shape;155;p16"/>
            <p:cNvGrpSpPr/>
            <p:nvPr/>
          </p:nvGrpSpPr>
          <p:grpSpPr>
            <a:xfrm>
              <a:off x="6623773" y="141764"/>
              <a:ext cx="244251" cy="129674"/>
              <a:chOff x="4944000" y="1355175"/>
              <a:chExt cx="24250" cy="12875"/>
            </a:xfrm>
          </p:grpSpPr>
          <p:sp>
            <p:nvSpPr>
              <p:cNvPr id="156" name="Google Shape;156;p16"/>
              <p:cNvSpPr/>
              <p:nvPr/>
            </p:nvSpPr>
            <p:spPr>
              <a:xfrm>
                <a:off x="4944000" y="1355175"/>
                <a:ext cx="16250" cy="4200"/>
              </a:xfrm>
              <a:custGeom>
                <a:avLst/>
                <a:gdLst/>
                <a:ahLst/>
                <a:cxnLst/>
                <a:rect l="l" t="t" r="r" b="b"/>
                <a:pathLst>
                  <a:path w="650" h="168" extrusionOk="0">
                    <a:moveTo>
                      <a:pt x="334" y="0"/>
                    </a:moveTo>
                    <a:lnTo>
                      <a:pt x="84" y="2"/>
                    </a:lnTo>
                    <a:cubicBezTo>
                      <a:pt x="41" y="2"/>
                      <a:pt x="0" y="39"/>
                      <a:pt x="2" y="84"/>
                    </a:cubicBezTo>
                    <a:cubicBezTo>
                      <a:pt x="3" y="129"/>
                      <a:pt x="39" y="165"/>
                      <a:pt x="84" y="166"/>
                    </a:cubicBezTo>
                    <a:lnTo>
                      <a:pt x="84" y="165"/>
                    </a:lnTo>
                    <a:lnTo>
                      <a:pt x="334" y="167"/>
                    </a:lnTo>
                    <a:lnTo>
                      <a:pt x="459" y="167"/>
                    </a:lnTo>
                    <a:cubicBezTo>
                      <a:pt x="463" y="167"/>
                      <a:pt x="467" y="167"/>
                      <a:pt x="471" y="167"/>
                    </a:cubicBezTo>
                    <a:cubicBezTo>
                      <a:pt x="492" y="167"/>
                      <a:pt x="513" y="165"/>
                      <a:pt x="535" y="159"/>
                    </a:cubicBezTo>
                    <a:cubicBezTo>
                      <a:pt x="555" y="154"/>
                      <a:pt x="575" y="147"/>
                      <a:pt x="595" y="139"/>
                    </a:cubicBezTo>
                    <a:cubicBezTo>
                      <a:pt x="649" y="123"/>
                      <a:pt x="649" y="45"/>
                      <a:pt x="595" y="28"/>
                    </a:cubicBezTo>
                    <a:lnTo>
                      <a:pt x="538" y="9"/>
                    </a:lnTo>
                    <a:cubicBezTo>
                      <a:pt x="518" y="4"/>
                      <a:pt x="498" y="1"/>
                      <a:pt x="478" y="1"/>
                    </a:cubicBezTo>
                    <a:cubicBezTo>
                      <a:pt x="472" y="1"/>
                      <a:pt x="467" y="1"/>
                      <a:pt x="462" y="1"/>
                    </a:cubicBezTo>
                    <a:cubicBezTo>
                      <a:pt x="420" y="0"/>
                      <a:pt x="377" y="0"/>
                      <a:pt x="334"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57" name="Google Shape;157;p16"/>
              <p:cNvSpPr/>
              <p:nvPr/>
            </p:nvSpPr>
            <p:spPr>
              <a:xfrm>
                <a:off x="4958550" y="1363500"/>
                <a:ext cx="9700" cy="4550"/>
              </a:xfrm>
              <a:custGeom>
                <a:avLst/>
                <a:gdLst/>
                <a:ahLst/>
                <a:cxnLst/>
                <a:rect l="l" t="t" r="r" b="b"/>
                <a:pathLst>
                  <a:path w="388" h="182" extrusionOk="0">
                    <a:moveTo>
                      <a:pt x="90" y="0"/>
                    </a:moveTo>
                    <a:cubicBezTo>
                      <a:pt x="40" y="1"/>
                      <a:pt x="0" y="42"/>
                      <a:pt x="0" y="91"/>
                    </a:cubicBezTo>
                    <a:cubicBezTo>
                      <a:pt x="1" y="141"/>
                      <a:pt x="40" y="181"/>
                      <a:pt x="90" y="182"/>
                    </a:cubicBezTo>
                    <a:lnTo>
                      <a:pt x="90" y="181"/>
                    </a:lnTo>
                    <a:lnTo>
                      <a:pt x="160" y="180"/>
                    </a:lnTo>
                    <a:lnTo>
                      <a:pt x="197" y="180"/>
                    </a:lnTo>
                    <a:cubicBezTo>
                      <a:pt x="208" y="180"/>
                      <a:pt x="219" y="178"/>
                      <a:pt x="230" y="174"/>
                    </a:cubicBezTo>
                    <a:cubicBezTo>
                      <a:pt x="236" y="172"/>
                      <a:pt x="241" y="170"/>
                      <a:pt x="248" y="168"/>
                    </a:cubicBezTo>
                    <a:cubicBezTo>
                      <a:pt x="294" y="154"/>
                      <a:pt x="388" y="161"/>
                      <a:pt x="388" y="91"/>
                    </a:cubicBezTo>
                    <a:cubicBezTo>
                      <a:pt x="387" y="64"/>
                      <a:pt x="369" y="42"/>
                      <a:pt x="344" y="33"/>
                    </a:cubicBezTo>
                    <a:cubicBezTo>
                      <a:pt x="333" y="30"/>
                      <a:pt x="323" y="27"/>
                      <a:pt x="312" y="26"/>
                    </a:cubicBezTo>
                    <a:cubicBezTo>
                      <a:pt x="290" y="23"/>
                      <a:pt x="269" y="18"/>
                      <a:pt x="248" y="13"/>
                    </a:cubicBezTo>
                    <a:cubicBezTo>
                      <a:pt x="241" y="11"/>
                      <a:pt x="236" y="9"/>
                      <a:pt x="230" y="7"/>
                    </a:cubicBezTo>
                    <a:cubicBezTo>
                      <a:pt x="219" y="4"/>
                      <a:pt x="208" y="1"/>
                      <a:pt x="197" y="1"/>
                    </a:cubicBezTo>
                    <a:lnTo>
                      <a:pt x="162" y="1"/>
                    </a:lnTo>
                    <a:lnTo>
                      <a:pt x="90"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grpSp>
      </p:gr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81"/>
        <p:cNvGrpSpPr/>
        <p:nvPr/>
      </p:nvGrpSpPr>
      <p:grpSpPr>
        <a:xfrm>
          <a:off x="0" y="0"/>
          <a:ext cx="0" cy="0"/>
          <a:chOff x="0" y="0"/>
          <a:chExt cx="0" cy="0"/>
        </a:xfrm>
      </p:grpSpPr>
      <p:grpSp>
        <p:nvGrpSpPr>
          <p:cNvPr id="82" name="Google Shape;82;p9"/>
          <p:cNvGrpSpPr/>
          <p:nvPr/>
        </p:nvGrpSpPr>
        <p:grpSpPr>
          <a:xfrm>
            <a:off x="-1146400" y="-653112"/>
            <a:ext cx="8633368" cy="4623647"/>
            <a:chOff x="-859800" y="-489834"/>
            <a:chExt cx="6475026" cy="3467735"/>
          </a:xfrm>
        </p:grpSpPr>
        <p:sp>
          <p:nvSpPr>
            <p:cNvPr id="83" name="Google Shape;83;p9"/>
            <p:cNvSpPr/>
            <p:nvPr/>
          </p:nvSpPr>
          <p:spPr>
            <a:xfrm>
              <a:off x="-859800" y="-489834"/>
              <a:ext cx="6475026" cy="3467735"/>
            </a:xfrm>
            <a:custGeom>
              <a:avLst/>
              <a:gdLst/>
              <a:ahLst/>
              <a:cxnLst/>
              <a:rect l="l" t="t" r="r" b="b"/>
              <a:pathLst>
                <a:path w="40144" h="21499" extrusionOk="0">
                  <a:moveTo>
                    <a:pt x="37082" y="1"/>
                  </a:moveTo>
                  <a:cubicBezTo>
                    <a:pt x="37030" y="1"/>
                    <a:pt x="36980" y="3"/>
                    <a:pt x="36931" y="7"/>
                  </a:cubicBezTo>
                  <a:cubicBezTo>
                    <a:pt x="35241" y="146"/>
                    <a:pt x="34183" y="2200"/>
                    <a:pt x="32993" y="3189"/>
                  </a:cubicBezTo>
                  <a:cubicBezTo>
                    <a:pt x="30766" y="5040"/>
                    <a:pt x="27809" y="5923"/>
                    <a:pt x="25130" y="6891"/>
                  </a:cubicBezTo>
                  <a:cubicBezTo>
                    <a:pt x="19428" y="8949"/>
                    <a:pt x="13925" y="11546"/>
                    <a:pt x="8151" y="13394"/>
                  </a:cubicBezTo>
                  <a:cubicBezTo>
                    <a:pt x="6456" y="13936"/>
                    <a:pt x="4716" y="14423"/>
                    <a:pt x="3194" y="15346"/>
                  </a:cubicBezTo>
                  <a:cubicBezTo>
                    <a:pt x="1671" y="16271"/>
                    <a:pt x="361" y="17718"/>
                    <a:pt x="70" y="19475"/>
                  </a:cubicBezTo>
                  <a:cubicBezTo>
                    <a:pt x="6" y="19869"/>
                    <a:pt x="1" y="20307"/>
                    <a:pt x="236" y="20630"/>
                  </a:cubicBezTo>
                  <a:cubicBezTo>
                    <a:pt x="405" y="20866"/>
                    <a:pt x="676" y="21007"/>
                    <a:pt x="945" y="21115"/>
                  </a:cubicBezTo>
                  <a:cubicBezTo>
                    <a:pt x="1608" y="21382"/>
                    <a:pt x="2310" y="21498"/>
                    <a:pt x="3020" y="21498"/>
                  </a:cubicBezTo>
                  <a:cubicBezTo>
                    <a:pt x="4181" y="21498"/>
                    <a:pt x="5363" y="21188"/>
                    <a:pt x="6433" y="20718"/>
                  </a:cubicBezTo>
                  <a:cubicBezTo>
                    <a:pt x="8157" y="19961"/>
                    <a:pt x="9679" y="18818"/>
                    <a:pt x="11294" y="17848"/>
                  </a:cubicBezTo>
                  <a:cubicBezTo>
                    <a:pt x="15824" y="15125"/>
                    <a:pt x="21022" y="13783"/>
                    <a:pt x="25991" y="11988"/>
                  </a:cubicBezTo>
                  <a:cubicBezTo>
                    <a:pt x="30566" y="10335"/>
                    <a:pt x="35249" y="8146"/>
                    <a:pt x="38462" y="4366"/>
                  </a:cubicBezTo>
                  <a:cubicBezTo>
                    <a:pt x="39191" y="3509"/>
                    <a:pt x="40144" y="2493"/>
                    <a:pt x="39551" y="1320"/>
                  </a:cubicBezTo>
                  <a:cubicBezTo>
                    <a:pt x="39166" y="560"/>
                    <a:pt x="37955" y="1"/>
                    <a:pt x="37082"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grpSp>
          <p:nvGrpSpPr>
            <p:cNvPr id="84" name="Google Shape;84;p9"/>
            <p:cNvGrpSpPr/>
            <p:nvPr/>
          </p:nvGrpSpPr>
          <p:grpSpPr>
            <a:xfrm>
              <a:off x="2219922" y="1563358"/>
              <a:ext cx="239200" cy="60809"/>
              <a:chOff x="2701150" y="1792225"/>
              <a:chExt cx="37075" cy="9425"/>
            </a:xfrm>
          </p:grpSpPr>
          <p:sp>
            <p:nvSpPr>
              <p:cNvPr id="85" name="Google Shape;85;p9"/>
              <p:cNvSpPr/>
              <p:nvPr/>
            </p:nvSpPr>
            <p:spPr>
              <a:xfrm>
                <a:off x="2701150" y="1792225"/>
                <a:ext cx="19100" cy="5050"/>
              </a:xfrm>
              <a:custGeom>
                <a:avLst/>
                <a:gdLst/>
                <a:ahLst/>
                <a:cxnLst/>
                <a:rect l="l" t="t" r="r" b="b"/>
                <a:pathLst>
                  <a:path w="764" h="202" extrusionOk="0">
                    <a:moveTo>
                      <a:pt x="673" y="1"/>
                    </a:moveTo>
                    <a:cubicBezTo>
                      <a:pt x="659" y="1"/>
                      <a:pt x="644" y="3"/>
                      <a:pt x="630" y="4"/>
                    </a:cubicBezTo>
                    <a:cubicBezTo>
                      <a:pt x="604" y="6"/>
                      <a:pt x="577" y="8"/>
                      <a:pt x="552" y="10"/>
                    </a:cubicBezTo>
                    <a:cubicBezTo>
                      <a:pt x="492" y="17"/>
                      <a:pt x="433" y="26"/>
                      <a:pt x="373" y="35"/>
                    </a:cubicBezTo>
                    <a:cubicBezTo>
                      <a:pt x="264" y="51"/>
                      <a:pt x="155" y="70"/>
                      <a:pt x="45" y="87"/>
                    </a:cubicBezTo>
                    <a:cubicBezTo>
                      <a:pt x="17" y="91"/>
                      <a:pt x="0" y="125"/>
                      <a:pt x="4" y="150"/>
                    </a:cubicBezTo>
                    <a:cubicBezTo>
                      <a:pt x="7" y="175"/>
                      <a:pt x="31" y="201"/>
                      <a:pt x="58" y="201"/>
                    </a:cubicBezTo>
                    <a:cubicBezTo>
                      <a:pt x="59" y="201"/>
                      <a:pt x="60" y="201"/>
                      <a:pt x="61" y="201"/>
                    </a:cubicBezTo>
                    <a:cubicBezTo>
                      <a:pt x="171" y="190"/>
                      <a:pt x="281" y="179"/>
                      <a:pt x="392" y="168"/>
                    </a:cubicBezTo>
                    <a:cubicBezTo>
                      <a:pt x="448" y="162"/>
                      <a:pt x="505" y="155"/>
                      <a:pt x="561" y="147"/>
                    </a:cubicBezTo>
                    <a:cubicBezTo>
                      <a:pt x="590" y="143"/>
                      <a:pt x="619" y="138"/>
                      <a:pt x="647" y="133"/>
                    </a:cubicBezTo>
                    <a:cubicBezTo>
                      <a:pt x="662" y="131"/>
                      <a:pt x="676" y="129"/>
                      <a:pt x="690" y="125"/>
                    </a:cubicBezTo>
                    <a:cubicBezTo>
                      <a:pt x="708" y="120"/>
                      <a:pt x="725" y="111"/>
                      <a:pt x="738" y="97"/>
                    </a:cubicBezTo>
                    <a:cubicBezTo>
                      <a:pt x="764" y="78"/>
                      <a:pt x="757" y="28"/>
                      <a:pt x="728" y="16"/>
                    </a:cubicBezTo>
                    <a:cubicBezTo>
                      <a:pt x="711" y="6"/>
                      <a:pt x="692" y="2"/>
                      <a:pt x="67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86" name="Google Shape;86;p9"/>
              <p:cNvSpPr/>
              <p:nvPr/>
            </p:nvSpPr>
            <p:spPr>
              <a:xfrm>
                <a:off x="2720900" y="1795025"/>
                <a:ext cx="17325" cy="6625"/>
              </a:xfrm>
              <a:custGeom>
                <a:avLst/>
                <a:gdLst/>
                <a:ahLst/>
                <a:cxnLst/>
                <a:rect l="l" t="t" r="r" b="b"/>
                <a:pathLst>
                  <a:path w="693" h="265" extrusionOk="0">
                    <a:moveTo>
                      <a:pt x="590" y="0"/>
                    </a:moveTo>
                    <a:cubicBezTo>
                      <a:pt x="573" y="3"/>
                      <a:pt x="557" y="5"/>
                      <a:pt x="541" y="10"/>
                    </a:cubicBezTo>
                    <a:lnTo>
                      <a:pt x="471" y="23"/>
                    </a:lnTo>
                    <a:cubicBezTo>
                      <a:pt x="426" y="34"/>
                      <a:pt x="380" y="43"/>
                      <a:pt x="335" y="54"/>
                    </a:cubicBezTo>
                    <a:lnTo>
                      <a:pt x="62" y="121"/>
                    </a:lnTo>
                    <a:cubicBezTo>
                      <a:pt x="23" y="133"/>
                      <a:pt x="0" y="172"/>
                      <a:pt x="11" y="211"/>
                    </a:cubicBezTo>
                    <a:cubicBezTo>
                      <a:pt x="20" y="244"/>
                      <a:pt x="51" y="265"/>
                      <a:pt x="83" y="265"/>
                    </a:cubicBezTo>
                    <a:cubicBezTo>
                      <a:pt x="89" y="265"/>
                      <a:pt x="94" y="264"/>
                      <a:pt x="100" y="263"/>
                    </a:cubicBezTo>
                    <a:lnTo>
                      <a:pt x="100" y="264"/>
                    </a:lnTo>
                    <a:lnTo>
                      <a:pt x="377" y="204"/>
                    </a:lnTo>
                    <a:cubicBezTo>
                      <a:pt x="423" y="195"/>
                      <a:pt x="468" y="185"/>
                      <a:pt x="512" y="173"/>
                    </a:cubicBezTo>
                    <a:lnTo>
                      <a:pt x="581" y="156"/>
                    </a:lnTo>
                    <a:cubicBezTo>
                      <a:pt x="608" y="150"/>
                      <a:pt x="633" y="139"/>
                      <a:pt x="656" y="124"/>
                    </a:cubicBezTo>
                    <a:cubicBezTo>
                      <a:pt x="680" y="109"/>
                      <a:pt x="692" y="79"/>
                      <a:pt x="685" y="51"/>
                    </a:cubicBezTo>
                    <a:cubicBezTo>
                      <a:pt x="676" y="25"/>
                      <a:pt x="652" y="6"/>
                      <a:pt x="624" y="5"/>
                    </a:cubicBezTo>
                    <a:cubicBezTo>
                      <a:pt x="613" y="3"/>
                      <a:pt x="601" y="2"/>
                      <a:pt x="59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grpSp>
        <p:grpSp>
          <p:nvGrpSpPr>
            <p:cNvPr id="87" name="Google Shape;87;p9"/>
            <p:cNvGrpSpPr/>
            <p:nvPr/>
          </p:nvGrpSpPr>
          <p:grpSpPr>
            <a:xfrm>
              <a:off x="3776397" y="509596"/>
              <a:ext cx="239200" cy="60809"/>
              <a:chOff x="2701150" y="1792225"/>
              <a:chExt cx="37075" cy="9425"/>
            </a:xfrm>
          </p:grpSpPr>
          <p:sp>
            <p:nvSpPr>
              <p:cNvPr id="88" name="Google Shape;88;p9"/>
              <p:cNvSpPr/>
              <p:nvPr/>
            </p:nvSpPr>
            <p:spPr>
              <a:xfrm>
                <a:off x="2701150" y="1792225"/>
                <a:ext cx="19100" cy="5050"/>
              </a:xfrm>
              <a:custGeom>
                <a:avLst/>
                <a:gdLst/>
                <a:ahLst/>
                <a:cxnLst/>
                <a:rect l="l" t="t" r="r" b="b"/>
                <a:pathLst>
                  <a:path w="764" h="202" extrusionOk="0">
                    <a:moveTo>
                      <a:pt x="673" y="1"/>
                    </a:moveTo>
                    <a:cubicBezTo>
                      <a:pt x="659" y="1"/>
                      <a:pt x="644" y="3"/>
                      <a:pt x="630" y="4"/>
                    </a:cubicBezTo>
                    <a:cubicBezTo>
                      <a:pt x="604" y="6"/>
                      <a:pt x="577" y="8"/>
                      <a:pt x="552" y="10"/>
                    </a:cubicBezTo>
                    <a:cubicBezTo>
                      <a:pt x="492" y="17"/>
                      <a:pt x="433" y="26"/>
                      <a:pt x="373" y="35"/>
                    </a:cubicBezTo>
                    <a:cubicBezTo>
                      <a:pt x="264" y="51"/>
                      <a:pt x="155" y="70"/>
                      <a:pt x="45" y="87"/>
                    </a:cubicBezTo>
                    <a:cubicBezTo>
                      <a:pt x="17" y="91"/>
                      <a:pt x="0" y="125"/>
                      <a:pt x="4" y="150"/>
                    </a:cubicBezTo>
                    <a:cubicBezTo>
                      <a:pt x="7" y="175"/>
                      <a:pt x="31" y="201"/>
                      <a:pt x="58" y="201"/>
                    </a:cubicBezTo>
                    <a:cubicBezTo>
                      <a:pt x="59" y="201"/>
                      <a:pt x="60" y="201"/>
                      <a:pt x="61" y="201"/>
                    </a:cubicBezTo>
                    <a:cubicBezTo>
                      <a:pt x="171" y="190"/>
                      <a:pt x="281" y="179"/>
                      <a:pt x="392" y="168"/>
                    </a:cubicBezTo>
                    <a:cubicBezTo>
                      <a:pt x="448" y="162"/>
                      <a:pt x="505" y="155"/>
                      <a:pt x="561" y="147"/>
                    </a:cubicBezTo>
                    <a:cubicBezTo>
                      <a:pt x="590" y="143"/>
                      <a:pt x="619" y="138"/>
                      <a:pt x="647" y="133"/>
                    </a:cubicBezTo>
                    <a:cubicBezTo>
                      <a:pt x="662" y="131"/>
                      <a:pt x="676" y="129"/>
                      <a:pt x="690" y="125"/>
                    </a:cubicBezTo>
                    <a:cubicBezTo>
                      <a:pt x="708" y="120"/>
                      <a:pt x="725" y="111"/>
                      <a:pt x="738" y="97"/>
                    </a:cubicBezTo>
                    <a:cubicBezTo>
                      <a:pt x="764" y="78"/>
                      <a:pt x="757" y="28"/>
                      <a:pt x="728" y="16"/>
                    </a:cubicBezTo>
                    <a:cubicBezTo>
                      <a:pt x="711" y="6"/>
                      <a:pt x="692" y="2"/>
                      <a:pt x="67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89" name="Google Shape;89;p9"/>
              <p:cNvSpPr/>
              <p:nvPr/>
            </p:nvSpPr>
            <p:spPr>
              <a:xfrm>
                <a:off x="2720900" y="1795025"/>
                <a:ext cx="17325" cy="6625"/>
              </a:xfrm>
              <a:custGeom>
                <a:avLst/>
                <a:gdLst/>
                <a:ahLst/>
                <a:cxnLst/>
                <a:rect l="l" t="t" r="r" b="b"/>
                <a:pathLst>
                  <a:path w="693" h="265" extrusionOk="0">
                    <a:moveTo>
                      <a:pt x="590" y="0"/>
                    </a:moveTo>
                    <a:cubicBezTo>
                      <a:pt x="573" y="3"/>
                      <a:pt x="557" y="5"/>
                      <a:pt x="541" y="10"/>
                    </a:cubicBezTo>
                    <a:lnTo>
                      <a:pt x="471" y="23"/>
                    </a:lnTo>
                    <a:cubicBezTo>
                      <a:pt x="426" y="34"/>
                      <a:pt x="380" y="43"/>
                      <a:pt x="335" y="54"/>
                    </a:cubicBezTo>
                    <a:lnTo>
                      <a:pt x="62" y="121"/>
                    </a:lnTo>
                    <a:cubicBezTo>
                      <a:pt x="23" y="133"/>
                      <a:pt x="0" y="172"/>
                      <a:pt x="11" y="211"/>
                    </a:cubicBezTo>
                    <a:cubicBezTo>
                      <a:pt x="20" y="244"/>
                      <a:pt x="51" y="265"/>
                      <a:pt x="83" y="265"/>
                    </a:cubicBezTo>
                    <a:cubicBezTo>
                      <a:pt x="89" y="265"/>
                      <a:pt x="94" y="264"/>
                      <a:pt x="100" y="263"/>
                    </a:cubicBezTo>
                    <a:lnTo>
                      <a:pt x="100" y="264"/>
                    </a:lnTo>
                    <a:lnTo>
                      <a:pt x="377" y="204"/>
                    </a:lnTo>
                    <a:cubicBezTo>
                      <a:pt x="423" y="195"/>
                      <a:pt x="468" y="185"/>
                      <a:pt x="512" y="173"/>
                    </a:cubicBezTo>
                    <a:lnTo>
                      <a:pt x="581" y="156"/>
                    </a:lnTo>
                    <a:cubicBezTo>
                      <a:pt x="608" y="150"/>
                      <a:pt x="633" y="139"/>
                      <a:pt x="656" y="124"/>
                    </a:cubicBezTo>
                    <a:cubicBezTo>
                      <a:pt x="680" y="109"/>
                      <a:pt x="692" y="79"/>
                      <a:pt x="685" y="51"/>
                    </a:cubicBezTo>
                    <a:cubicBezTo>
                      <a:pt x="676" y="25"/>
                      <a:pt x="652" y="6"/>
                      <a:pt x="624" y="5"/>
                    </a:cubicBezTo>
                    <a:cubicBezTo>
                      <a:pt x="613" y="3"/>
                      <a:pt x="601" y="2"/>
                      <a:pt x="59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grpSp>
        <p:grpSp>
          <p:nvGrpSpPr>
            <p:cNvPr id="90" name="Google Shape;90;p9"/>
            <p:cNvGrpSpPr/>
            <p:nvPr/>
          </p:nvGrpSpPr>
          <p:grpSpPr>
            <a:xfrm>
              <a:off x="224772" y="1896296"/>
              <a:ext cx="239200" cy="60809"/>
              <a:chOff x="2701150" y="1792225"/>
              <a:chExt cx="37075" cy="9425"/>
            </a:xfrm>
          </p:grpSpPr>
          <p:sp>
            <p:nvSpPr>
              <p:cNvPr id="91" name="Google Shape;91;p9"/>
              <p:cNvSpPr/>
              <p:nvPr/>
            </p:nvSpPr>
            <p:spPr>
              <a:xfrm>
                <a:off x="2701150" y="1792225"/>
                <a:ext cx="19100" cy="5050"/>
              </a:xfrm>
              <a:custGeom>
                <a:avLst/>
                <a:gdLst/>
                <a:ahLst/>
                <a:cxnLst/>
                <a:rect l="l" t="t" r="r" b="b"/>
                <a:pathLst>
                  <a:path w="764" h="202" extrusionOk="0">
                    <a:moveTo>
                      <a:pt x="673" y="1"/>
                    </a:moveTo>
                    <a:cubicBezTo>
                      <a:pt x="659" y="1"/>
                      <a:pt x="644" y="3"/>
                      <a:pt x="630" y="4"/>
                    </a:cubicBezTo>
                    <a:cubicBezTo>
                      <a:pt x="604" y="6"/>
                      <a:pt x="577" y="8"/>
                      <a:pt x="552" y="10"/>
                    </a:cubicBezTo>
                    <a:cubicBezTo>
                      <a:pt x="492" y="17"/>
                      <a:pt x="433" y="26"/>
                      <a:pt x="373" y="35"/>
                    </a:cubicBezTo>
                    <a:cubicBezTo>
                      <a:pt x="264" y="51"/>
                      <a:pt x="155" y="70"/>
                      <a:pt x="45" y="87"/>
                    </a:cubicBezTo>
                    <a:cubicBezTo>
                      <a:pt x="17" y="91"/>
                      <a:pt x="0" y="125"/>
                      <a:pt x="4" y="150"/>
                    </a:cubicBezTo>
                    <a:cubicBezTo>
                      <a:pt x="7" y="175"/>
                      <a:pt x="31" y="201"/>
                      <a:pt x="58" y="201"/>
                    </a:cubicBezTo>
                    <a:cubicBezTo>
                      <a:pt x="59" y="201"/>
                      <a:pt x="60" y="201"/>
                      <a:pt x="61" y="201"/>
                    </a:cubicBezTo>
                    <a:cubicBezTo>
                      <a:pt x="171" y="190"/>
                      <a:pt x="281" y="179"/>
                      <a:pt x="392" y="168"/>
                    </a:cubicBezTo>
                    <a:cubicBezTo>
                      <a:pt x="448" y="162"/>
                      <a:pt x="505" y="155"/>
                      <a:pt x="561" y="147"/>
                    </a:cubicBezTo>
                    <a:cubicBezTo>
                      <a:pt x="590" y="143"/>
                      <a:pt x="619" y="138"/>
                      <a:pt x="647" y="133"/>
                    </a:cubicBezTo>
                    <a:cubicBezTo>
                      <a:pt x="662" y="131"/>
                      <a:pt x="676" y="129"/>
                      <a:pt x="690" y="125"/>
                    </a:cubicBezTo>
                    <a:cubicBezTo>
                      <a:pt x="708" y="120"/>
                      <a:pt x="725" y="111"/>
                      <a:pt x="738" y="97"/>
                    </a:cubicBezTo>
                    <a:cubicBezTo>
                      <a:pt x="764" y="78"/>
                      <a:pt x="757" y="28"/>
                      <a:pt x="728" y="16"/>
                    </a:cubicBezTo>
                    <a:cubicBezTo>
                      <a:pt x="711" y="6"/>
                      <a:pt x="692" y="2"/>
                      <a:pt x="67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92" name="Google Shape;92;p9"/>
              <p:cNvSpPr/>
              <p:nvPr/>
            </p:nvSpPr>
            <p:spPr>
              <a:xfrm>
                <a:off x="2720900" y="1795025"/>
                <a:ext cx="17325" cy="6625"/>
              </a:xfrm>
              <a:custGeom>
                <a:avLst/>
                <a:gdLst/>
                <a:ahLst/>
                <a:cxnLst/>
                <a:rect l="l" t="t" r="r" b="b"/>
                <a:pathLst>
                  <a:path w="693" h="265" extrusionOk="0">
                    <a:moveTo>
                      <a:pt x="590" y="0"/>
                    </a:moveTo>
                    <a:cubicBezTo>
                      <a:pt x="573" y="3"/>
                      <a:pt x="557" y="5"/>
                      <a:pt x="541" y="10"/>
                    </a:cubicBezTo>
                    <a:lnTo>
                      <a:pt x="471" y="23"/>
                    </a:lnTo>
                    <a:cubicBezTo>
                      <a:pt x="426" y="34"/>
                      <a:pt x="380" y="43"/>
                      <a:pt x="335" y="54"/>
                    </a:cubicBezTo>
                    <a:lnTo>
                      <a:pt x="62" y="121"/>
                    </a:lnTo>
                    <a:cubicBezTo>
                      <a:pt x="23" y="133"/>
                      <a:pt x="0" y="172"/>
                      <a:pt x="11" y="211"/>
                    </a:cubicBezTo>
                    <a:cubicBezTo>
                      <a:pt x="20" y="244"/>
                      <a:pt x="51" y="265"/>
                      <a:pt x="83" y="265"/>
                    </a:cubicBezTo>
                    <a:cubicBezTo>
                      <a:pt x="89" y="265"/>
                      <a:pt x="94" y="264"/>
                      <a:pt x="100" y="263"/>
                    </a:cubicBezTo>
                    <a:lnTo>
                      <a:pt x="100" y="264"/>
                    </a:lnTo>
                    <a:lnTo>
                      <a:pt x="377" y="204"/>
                    </a:lnTo>
                    <a:cubicBezTo>
                      <a:pt x="423" y="195"/>
                      <a:pt x="468" y="185"/>
                      <a:pt x="512" y="173"/>
                    </a:cubicBezTo>
                    <a:lnTo>
                      <a:pt x="581" y="156"/>
                    </a:lnTo>
                    <a:cubicBezTo>
                      <a:pt x="608" y="150"/>
                      <a:pt x="633" y="139"/>
                      <a:pt x="656" y="124"/>
                    </a:cubicBezTo>
                    <a:cubicBezTo>
                      <a:pt x="680" y="109"/>
                      <a:pt x="692" y="79"/>
                      <a:pt x="685" y="51"/>
                    </a:cubicBezTo>
                    <a:cubicBezTo>
                      <a:pt x="676" y="25"/>
                      <a:pt x="652" y="6"/>
                      <a:pt x="624" y="5"/>
                    </a:cubicBezTo>
                    <a:cubicBezTo>
                      <a:pt x="613" y="3"/>
                      <a:pt x="601" y="2"/>
                      <a:pt x="590"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grpSp>
      </p:grpSp>
      <p:sp>
        <p:nvSpPr>
          <p:cNvPr id="93" name="Google Shape;93;p9"/>
          <p:cNvSpPr txBox="1">
            <a:spLocks noGrp="1"/>
          </p:cNvSpPr>
          <p:nvPr>
            <p:ph type="ctrTitle"/>
          </p:nvPr>
        </p:nvSpPr>
        <p:spPr>
          <a:xfrm flipH="1">
            <a:off x="3897600" y="2479567"/>
            <a:ext cx="4396800" cy="1380800"/>
          </a:xfrm>
          <a:prstGeom prst="rect">
            <a:avLst/>
          </a:prstGeom>
        </p:spPr>
        <p:txBody>
          <a:bodyPr spcFirstLastPara="1" wrap="square" lIns="91425" tIns="91425" rIns="91425" bIns="91425" anchor="b" anchorCtr="0">
            <a:noAutofit/>
          </a:bodyPr>
          <a:lstStyle>
            <a:lvl1pPr lvl="0" algn="ctr" rtl="0">
              <a:spcBef>
                <a:spcPts val="0"/>
              </a:spcBef>
              <a:spcAft>
                <a:spcPts val="0"/>
              </a:spcAft>
              <a:buClr>
                <a:schemeClr val="accent2"/>
              </a:buClr>
              <a:buSzPts val="6000"/>
              <a:buNone/>
              <a:defRPr sz="8000">
                <a:solidFill>
                  <a:schemeClr val="accent2"/>
                </a:solidFill>
              </a:defRPr>
            </a:lvl1pPr>
            <a:lvl2pPr lvl="1" algn="ctr" rtl="0">
              <a:spcBef>
                <a:spcPts val="0"/>
              </a:spcBef>
              <a:spcAft>
                <a:spcPts val="0"/>
              </a:spcAft>
              <a:buSzPts val="6000"/>
              <a:buNone/>
              <a:defRPr sz="8000"/>
            </a:lvl2pPr>
            <a:lvl3pPr lvl="2" algn="ctr" rtl="0">
              <a:spcBef>
                <a:spcPts val="0"/>
              </a:spcBef>
              <a:spcAft>
                <a:spcPts val="0"/>
              </a:spcAft>
              <a:buSzPts val="6000"/>
              <a:buNone/>
              <a:defRPr sz="8000"/>
            </a:lvl3pPr>
            <a:lvl4pPr lvl="3" algn="ctr" rtl="0">
              <a:spcBef>
                <a:spcPts val="0"/>
              </a:spcBef>
              <a:spcAft>
                <a:spcPts val="0"/>
              </a:spcAft>
              <a:buSzPts val="6000"/>
              <a:buNone/>
              <a:defRPr sz="8000"/>
            </a:lvl4pPr>
            <a:lvl5pPr lvl="4" algn="ctr" rtl="0">
              <a:spcBef>
                <a:spcPts val="0"/>
              </a:spcBef>
              <a:spcAft>
                <a:spcPts val="0"/>
              </a:spcAft>
              <a:buSzPts val="6000"/>
              <a:buNone/>
              <a:defRPr sz="8000"/>
            </a:lvl5pPr>
            <a:lvl6pPr lvl="5" algn="ctr" rtl="0">
              <a:spcBef>
                <a:spcPts val="0"/>
              </a:spcBef>
              <a:spcAft>
                <a:spcPts val="0"/>
              </a:spcAft>
              <a:buSzPts val="6000"/>
              <a:buNone/>
              <a:defRPr sz="8000"/>
            </a:lvl6pPr>
            <a:lvl7pPr lvl="6" algn="ctr" rtl="0">
              <a:spcBef>
                <a:spcPts val="0"/>
              </a:spcBef>
              <a:spcAft>
                <a:spcPts val="0"/>
              </a:spcAft>
              <a:buSzPts val="6000"/>
              <a:buNone/>
              <a:defRPr sz="8000"/>
            </a:lvl7pPr>
            <a:lvl8pPr lvl="7" algn="ctr" rtl="0">
              <a:spcBef>
                <a:spcPts val="0"/>
              </a:spcBef>
              <a:spcAft>
                <a:spcPts val="0"/>
              </a:spcAft>
              <a:buSzPts val="6000"/>
              <a:buNone/>
              <a:defRPr sz="8000"/>
            </a:lvl8pPr>
            <a:lvl9pPr lvl="8" algn="ctr" rtl="0">
              <a:spcBef>
                <a:spcPts val="0"/>
              </a:spcBef>
              <a:spcAft>
                <a:spcPts val="0"/>
              </a:spcAft>
              <a:buSzPts val="6000"/>
              <a:buNone/>
              <a:defRPr sz="8000"/>
            </a:lvl9pPr>
          </a:lstStyle>
          <a:p>
            <a:endParaRPr/>
          </a:p>
        </p:txBody>
      </p:sp>
      <p:sp>
        <p:nvSpPr>
          <p:cNvPr id="94" name="Google Shape;94;p9"/>
          <p:cNvSpPr txBox="1">
            <a:spLocks noGrp="1"/>
          </p:cNvSpPr>
          <p:nvPr>
            <p:ph type="subTitle" idx="1"/>
          </p:nvPr>
        </p:nvSpPr>
        <p:spPr>
          <a:xfrm flipH="1">
            <a:off x="3897567" y="4112551"/>
            <a:ext cx="4396800" cy="894000"/>
          </a:xfrm>
          <a:prstGeom prst="rect">
            <a:avLst/>
          </a:prstGeom>
        </p:spPr>
        <p:txBody>
          <a:bodyPr spcFirstLastPara="1" wrap="square" lIns="91425" tIns="91425" rIns="91425" bIns="91425" anchor="ctr" anchorCtr="0">
            <a:noAutofit/>
          </a:bodyPr>
          <a:lstStyle>
            <a:lvl1pPr lvl="0" algn="ctr" rtl="0">
              <a:lnSpc>
                <a:spcPct val="100000"/>
              </a:lnSpc>
              <a:spcBef>
                <a:spcPts val="0"/>
              </a:spcBef>
              <a:spcAft>
                <a:spcPts val="0"/>
              </a:spcAft>
              <a:buClr>
                <a:schemeClr val="accent4"/>
              </a:buClr>
              <a:buSzPts val="1400"/>
              <a:buNone/>
              <a:defRPr sz="1867">
                <a:solidFill>
                  <a:schemeClr val="accent4"/>
                </a:solidFill>
              </a:defRPr>
            </a:lvl1pPr>
            <a:lvl2pPr lvl="1" algn="ctr" rtl="0">
              <a:lnSpc>
                <a:spcPct val="100000"/>
              </a:lnSpc>
              <a:spcBef>
                <a:spcPts val="0"/>
              </a:spcBef>
              <a:spcAft>
                <a:spcPts val="0"/>
              </a:spcAft>
              <a:buClr>
                <a:schemeClr val="accent4"/>
              </a:buClr>
              <a:buSzPts val="1400"/>
              <a:buNone/>
              <a:defRPr sz="1867">
                <a:solidFill>
                  <a:schemeClr val="accent4"/>
                </a:solidFill>
              </a:defRPr>
            </a:lvl2pPr>
            <a:lvl3pPr lvl="2" algn="ctr" rtl="0">
              <a:lnSpc>
                <a:spcPct val="100000"/>
              </a:lnSpc>
              <a:spcBef>
                <a:spcPts val="0"/>
              </a:spcBef>
              <a:spcAft>
                <a:spcPts val="0"/>
              </a:spcAft>
              <a:buClr>
                <a:schemeClr val="accent4"/>
              </a:buClr>
              <a:buSzPts val="1400"/>
              <a:buNone/>
              <a:defRPr sz="1867">
                <a:solidFill>
                  <a:schemeClr val="accent4"/>
                </a:solidFill>
              </a:defRPr>
            </a:lvl3pPr>
            <a:lvl4pPr lvl="3" algn="ctr" rtl="0">
              <a:lnSpc>
                <a:spcPct val="100000"/>
              </a:lnSpc>
              <a:spcBef>
                <a:spcPts val="0"/>
              </a:spcBef>
              <a:spcAft>
                <a:spcPts val="0"/>
              </a:spcAft>
              <a:buClr>
                <a:schemeClr val="accent4"/>
              </a:buClr>
              <a:buSzPts val="1400"/>
              <a:buNone/>
              <a:defRPr sz="1867">
                <a:solidFill>
                  <a:schemeClr val="accent4"/>
                </a:solidFill>
              </a:defRPr>
            </a:lvl4pPr>
            <a:lvl5pPr lvl="4" algn="ctr" rtl="0">
              <a:lnSpc>
                <a:spcPct val="100000"/>
              </a:lnSpc>
              <a:spcBef>
                <a:spcPts val="0"/>
              </a:spcBef>
              <a:spcAft>
                <a:spcPts val="0"/>
              </a:spcAft>
              <a:buClr>
                <a:schemeClr val="accent4"/>
              </a:buClr>
              <a:buSzPts val="1400"/>
              <a:buNone/>
              <a:defRPr sz="1867">
                <a:solidFill>
                  <a:schemeClr val="accent4"/>
                </a:solidFill>
              </a:defRPr>
            </a:lvl5pPr>
            <a:lvl6pPr lvl="5" algn="ctr" rtl="0">
              <a:lnSpc>
                <a:spcPct val="100000"/>
              </a:lnSpc>
              <a:spcBef>
                <a:spcPts val="0"/>
              </a:spcBef>
              <a:spcAft>
                <a:spcPts val="0"/>
              </a:spcAft>
              <a:buClr>
                <a:schemeClr val="accent4"/>
              </a:buClr>
              <a:buSzPts val="1400"/>
              <a:buNone/>
              <a:defRPr sz="1867">
                <a:solidFill>
                  <a:schemeClr val="accent4"/>
                </a:solidFill>
              </a:defRPr>
            </a:lvl6pPr>
            <a:lvl7pPr lvl="6" algn="ctr" rtl="0">
              <a:lnSpc>
                <a:spcPct val="100000"/>
              </a:lnSpc>
              <a:spcBef>
                <a:spcPts val="0"/>
              </a:spcBef>
              <a:spcAft>
                <a:spcPts val="0"/>
              </a:spcAft>
              <a:buClr>
                <a:schemeClr val="accent4"/>
              </a:buClr>
              <a:buSzPts val="1400"/>
              <a:buNone/>
              <a:defRPr sz="1867">
                <a:solidFill>
                  <a:schemeClr val="accent4"/>
                </a:solidFill>
              </a:defRPr>
            </a:lvl7pPr>
            <a:lvl8pPr lvl="7" algn="ctr" rtl="0">
              <a:lnSpc>
                <a:spcPct val="100000"/>
              </a:lnSpc>
              <a:spcBef>
                <a:spcPts val="0"/>
              </a:spcBef>
              <a:spcAft>
                <a:spcPts val="0"/>
              </a:spcAft>
              <a:buClr>
                <a:schemeClr val="accent4"/>
              </a:buClr>
              <a:buSzPts val="1400"/>
              <a:buNone/>
              <a:defRPr sz="1867">
                <a:solidFill>
                  <a:schemeClr val="accent4"/>
                </a:solidFill>
              </a:defRPr>
            </a:lvl8pPr>
            <a:lvl9pPr lvl="8" algn="ctr" rtl="0">
              <a:lnSpc>
                <a:spcPct val="100000"/>
              </a:lnSpc>
              <a:spcBef>
                <a:spcPts val="0"/>
              </a:spcBef>
              <a:spcAft>
                <a:spcPts val="0"/>
              </a:spcAft>
              <a:buClr>
                <a:schemeClr val="accent4"/>
              </a:buClr>
              <a:buSzPts val="1400"/>
              <a:buNone/>
              <a:defRPr sz="1867">
                <a:solidFill>
                  <a:schemeClr val="accent4"/>
                </a:solidFill>
              </a:defRPr>
            </a:lvl9pPr>
          </a:lstStyle>
          <a:p>
            <a:endParaRPr/>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8"/>
        <p:cNvGrpSpPr/>
        <p:nvPr/>
      </p:nvGrpSpPr>
      <p:grpSpPr>
        <a:xfrm>
          <a:off x="0" y="0"/>
          <a:ext cx="0" cy="0"/>
          <a:chOff x="0" y="0"/>
          <a:chExt cx="0" cy="0"/>
        </a:xfrm>
      </p:grpSpPr>
      <p:sp>
        <p:nvSpPr>
          <p:cNvPr id="9" name="Google Shape;9;p2"/>
          <p:cNvSpPr txBox="1">
            <a:spLocks noGrp="1"/>
          </p:cNvSpPr>
          <p:nvPr>
            <p:ph type="subTitle" idx="1"/>
          </p:nvPr>
        </p:nvSpPr>
        <p:spPr>
          <a:xfrm>
            <a:off x="7445800" y="3188132"/>
            <a:ext cx="2783200" cy="894000"/>
          </a:xfrm>
          <a:prstGeom prst="rect">
            <a:avLst/>
          </a:prstGeom>
        </p:spPr>
        <p:txBody>
          <a:bodyPr spcFirstLastPara="1" wrap="square" lIns="91425" tIns="91425" rIns="91425" bIns="91425" anchor="ctr" anchorCtr="0">
            <a:noAutofit/>
          </a:bodyPr>
          <a:lstStyle>
            <a:lvl1pPr lvl="0" algn="r" rtl="0">
              <a:lnSpc>
                <a:spcPct val="100000"/>
              </a:lnSpc>
              <a:spcBef>
                <a:spcPts val="0"/>
              </a:spcBef>
              <a:spcAft>
                <a:spcPts val="0"/>
              </a:spcAft>
              <a:buClr>
                <a:schemeClr val="accent4"/>
              </a:buClr>
              <a:buSzPts val="1600"/>
              <a:buNone/>
              <a:defRPr sz="2133">
                <a:solidFill>
                  <a:schemeClr val="accent4"/>
                </a:solidFill>
              </a:defRPr>
            </a:lvl1pPr>
            <a:lvl2pPr lvl="1" algn="r" rtl="0">
              <a:lnSpc>
                <a:spcPct val="100000"/>
              </a:lnSpc>
              <a:spcBef>
                <a:spcPts val="0"/>
              </a:spcBef>
              <a:spcAft>
                <a:spcPts val="0"/>
              </a:spcAft>
              <a:buClr>
                <a:schemeClr val="accent4"/>
              </a:buClr>
              <a:buSzPts val="1600"/>
              <a:buNone/>
              <a:defRPr sz="2133">
                <a:solidFill>
                  <a:schemeClr val="accent4"/>
                </a:solidFill>
              </a:defRPr>
            </a:lvl2pPr>
            <a:lvl3pPr lvl="2" algn="r" rtl="0">
              <a:lnSpc>
                <a:spcPct val="100000"/>
              </a:lnSpc>
              <a:spcBef>
                <a:spcPts val="0"/>
              </a:spcBef>
              <a:spcAft>
                <a:spcPts val="0"/>
              </a:spcAft>
              <a:buClr>
                <a:schemeClr val="accent4"/>
              </a:buClr>
              <a:buSzPts val="1600"/>
              <a:buNone/>
              <a:defRPr sz="2133">
                <a:solidFill>
                  <a:schemeClr val="accent4"/>
                </a:solidFill>
              </a:defRPr>
            </a:lvl3pPr>
            <a:lvl4pPr lvl="3" algn="r" rtl="0">
              <a:lnSpc>
                <a:spcPct val="100000"/>
              </a:lnSpc>
              <a:spcBef>
                <a:spcPts val="0"/>
              </a:spcBef>
              <a:spcAft>
                <a:spcPts val="0"/>
              </a:spcAft>
              <a:buClr>
                <a:schemeClr val="accent4"/>
              </a:buClr>
              <a:buSzPts val="1600"/>
              <a:buNone/>
              <a:defRPr sz="2133">
                <a:solidFill>
                  <a:schemeClr val="accent4"/>
                </a:solidFill>
              </a:defRPr>
            </a:lvl4pPr>
            <a:lvl5pPr lvl="4" algn="r" rtl="0">
              <a:lnSpc>
                <a:spcPct val="100000"/>
              </a:lnSpc>
              <a:spcBef>
                <a:spcPts val="0"/>
              </a:spcBef>
              <a:spcAft>
                <a:spcPts val="0"/>
              </a:spcAft>
              <a:buClr>
                <a:schemeClr val="accent4"/>
              </a:buClr>
              <a:buSzPts val="1600"/>
              <a:buNone/>
              <a:defRPr sz="2133">
                <a:solidFill>
                  <a:schemeClr val="accent4"/>
                </a:solidFill>
              </a:defRPr>
            </a:lvl5pPr>
            <a:lvl6pPr lvl="5" algn="r" rtl="0">
              <a:lnSpc>
                <a:spcPct val="100000"/>
              </a:lnSpc>
              <a:spcBef>
                <a:spcPts val="0"/>
              </a:spcBef>
              <a:spcAft>
                <a:spcPts val="0"/>
              </a:spcAft>
              <a:buClr>
                <a:schemeClr val="accent4"/>
              </a:buClr>
              <a:buSzPts val="1600"/>
              <a:buNone/>
              <a:defRPr sz="2133">
                <a:solidFill>
                  <a:schemeClr val="accent4"/>
                </a:solidFill>
              </a:defRPr>
            </a:lvl6pPr>
            <a:lvl7pPr lvl="6" algn="r" rtl="0">
              <a:lnSpc>
                <a:spcPct val="100000"/>
              </a:lnSpc>
              <a:spcBef>
                <a:spcPts val="0"/>
              </a:spcBef>
              <a:spcAft>
                <a:spcPts val="0"/>
              </a:spcAft>
              <a:buClr>
                <a:schemeClr val="accent4"/>
              </a:buClr>
              <a:buSzPts val="1600"/>
              <a:buNone/>
              <a:defRPr sz="2133">
                <a:solidFill>
                  <a:schemeClr val="accent4"/>
                </a:solidFill>
              </a:defRPr>
            </a:lvl7pPr>
            <a:lvl8pPr lvl="7" algn="r" rtl="0">
              <a:lnSpc>
                <a:spcPct val="100000"/>
              </a:lnSpc>
              <a:spcBef>
                <a:spcPts val="0"/>
              </a:spcBef>
              <a:spcAft>
                <a:spcPts val="0"/>
              </a:spcAft>
              <a:buClr>
                <a:schemeClr val="accent4"/>
              </a:buClr>
              <a:buSzPts val="1600"/>
              <a:buNone/>
              <a:defRPr sz="2133">
                <a:solidFill>
                  <a:schemeClr val="accent4"/>
                </a:solidFill>
              </a:defRPr>
            </a:lvl8pPr>
            <a:lvl9pPr lvl="8" algn="r" rtl="0">
              <a:lnSpc>
                <a:spcPct val="100000"/>
              </a:lnSpc>
              <a:spcBef>
                <a:spcPts val="0"/>
              </a:spcBef>
              <a:spcAft>
                <a:spcPts val="0"/>
              </a:spcAft>
              <a:buClr>
                <a:schemeClr val="accent4"/>
              </a:buClr>
              <a:buSzPts val="1600"/>
              <a:buNone/>
              <a:defRPr sz="2133">
                <a:solidFill>
                  <a:schemeClr val="accent4"/>
                </a:solidFill>
              </a:defRPr>
            </a:lvl9pPr>
          </a:lstStyle>
          <a:p>
            <a:endParaRPr/>
          </a:p>
        </p:txBody>
      </p:sp>
      <p:grpSp>
        <p:nvGrpSpPr>
          <p:cNvPr id="10" name="Google Shape;10;p2"/>
          <p:cNvGrpSpPr/>
          <p:nvPr/>
        </p:nvGrpSpPr>
        <p:grpSpPr>
          <a:xfrm>
            <a:off x="-991766" y="2284285"/>
            <a:ext cx="9563833" cy="5159167"/>
            <a:chOff x="202750" y="921725"/>
            <a:chExt cx="7172875" cy="3869375"/>
          </a:xfrm>
        </p:grpSpPr>
        <p:sp>
          <p:nvSpPr>
            <p:cNvPr id="11" name="Google Shape;11;p2"/>
            <p:cNvSpPr/>
            <p:nvPr/>
          </p:nvSpPr>
          <p:spPr>
            <a:xfrm>
              <a:off x="202750" y="921725"/>
              <a:ext cx="7172875" cy="3869375"/>
            </a:xfrm>
            <a:custGeom>
              <a:avLst/>
              <a:gdLst/>
              <a:ahLst/>
              <a:cxnLst/>
              <a:rect l="l" t="t" r="r" b="b"/>
              <a:pathLst>
                <a:path w="286915" h="154775" extrusionOk="0">
                  <a:moveTo>
                    <a:pt x="11987" y="1"/>
                  </a:moveTo>
                  <a:cubicBezTo>
                    <a:pt x="10286" y="1"/>
                    <a:pt x="8605" y="288"/>
                    <a:pt x="7013" y="946"/>
                  </a:cubicBezTo>
                  <a:cubicBezTo>
                    <a:pt x="4719" y="1891"/>
                    <a:pt x="2688" y="3658"/>
                    <a:pt x="1852" y="5985"/>
                  </a:cubicBezTo>
                  <a:cubicBezTo>
                    <a:pt x="1" y="11146"/>
                    <a:pt x="4372" y="16301"/>
                    <a:pt x="8460" y="19946"/>
                  </a:cubicBezTo>
                  <a:cubicBezTo>
                    <a:pt x="23320" y="33206"/>
                    <a:pt x="40302" y="46479"/>
                    <a:pt x="58119" y="56281"/>
                  </a:cubicBezTo>
                  <a:cubicBezTo>
                    <a:pt x="61391" y="58080"/>
                    <a:pt x="64688" y="59752"/>
                    <a:pt x="68011" y="61307"/>
                  </a:cubicBezTo>
                  <a:cubicBezTo>
                    <a:pt x="79143" y="66475"/>
                    <a:pt x="91279" y="68930"/>
                    <a:pt x="102688" y="73494"/>
                  </a:cubicBezTo>
                  <a:cubicBezTo>
                    <a:pt x="113467" y="77807"/>
                    <a:pt x="124393" y="83212"/>
                    <a:pt x="131277" y="92558"/>
                  </a:cubicBezTo>
                  <a:cubicBezTo>
                    <a:pt x="140327" y="104834"/>
                    <a:pt x="141112" y="122195"/>
                    <a:pt x="151698" y="133173"/>
                  </a:cubicBezTo>
                  <a:cubicBezTo>
                    <a:pt x="159160" y="140912"/>
                    <a:pt x="169778" y="143663"/>
                    <a:pt x="180063" y="145270"/>
                  </a:cubicBezTo>
                  <a:cubicBezTo>
                    <a:pt x="185262" y="146080"/>
                    <a:pt x="191189" y="145926"/>
                    <a:pt x="196196" y="147545"/>
                  </a:cubicBezTo>
                  <a:cubicBezTo>
                    <a:pt x="201126" y="149139"/>
                    <a:pt x="205664" y="150714"/>
                    <a:pt x="210889" y="151646"/>
                  </a:cubicBezTo>
                  <a:cubicBezTo>
                    <a:pt x="222571" y="153732"/>
                    <a:pt x="234410" y="154775"/>
                    <a:pt x="246276" y="154775"/>
                  </a:cubicBezTo>
                  <a:cubicBezTo>
                    <a:pt x="247318" y="154775"/>
                    <a:pt x="248361" y="154767"/>
                    <a:pt x="249403" y="154751"/>
                  </a:cubicBezTo>
                  <a:cubicBezTo>
                    <a:pt x="255998" y="154648"/>
                    <a:pt x="262580" y="154224"/>
                    <a:pt x="269149" y="153478"/>
                  </a:cubicBezTo>
                  <a:cubicBezTo>
                    <a:pt x="270733" y="153295"/>
                    <a:pt x="284030" y="150559"/>
                    <a:pt x="286520" y="150559"/>
                  </a:cubicBezTo>
                  <a:cubicBezTo>
                    <a:pt x="286747" y="150559"/>
                    <a:pt x="286884" y="150581"/>
                    <a:pt x="286914" y="150631"/>
                  </a:cubicBezTo>
                  <a:cubicBezTo>
                    <a:pt x="281155" y="141336"/>
                    <a:pt x="271983" y="134510"/>
                    <a:pt x="262014" y="130024"/>
                  </a:cubicBezTo>
                  <a:cubicBezTo>
                    <a:pt x="252045" y="125538"/>
                    <a:pt x="241240" y="123217"/>
                    <a:pt x="230461" y="121392"/>
                  </a:cubicBezTo>
                  <a:cubicBezTo>
                    <a:pt x="219926" y="119605"/>
                    <a:pt x="209231" y="118242"/>
                    <a:pt x="199159" y="114681"/>
                  </a:cubicBezTo>
                  <a:cubicBezTo>
                    <a:pt x="189993" y="111442"/>
                    <a:pt x="181869" y="106293"/>
                    <a:pt x="175775" y="98670"/>
                  </a:cubicBezTo>
                  <a:cubicBezTo>
                    <a:pt x="169676" y="91047"/>
                    <a:pt x="171328" y="80178"/>
                    <a:pt x="165466" y="72311"/>
                  </a:cubicBezTo>
                  <a:cubicBezTo>
                    <a:pt x="162059" y="67735"/>
                    <a:pt x="156731" y="65048"/>
                    <a:pt x="151486" y="62798"/>
                  </a:cubicBezTo>
                  <a:cubicBezTo>
                    <a:pt x="128739" y="53041"/>
                    <a:pt x="110542" y="48992"/>
                    <a:pt x="104108" y="43348"/>
                  </a:cubicBezTo>
                  <a:cubicBezTo>
                    <a:pt x="100264" y="39980"/>
                    <a:pt x="94313" y="38354"/>
                    <a:pt x="89685" y="36407"/>
                  </a:cubicBezTo>
                  <a:cubicBezTo>
                    <a:pt x="83713" y="33887"/>
                    <a:pt x="79060" y="30738"/>
                    <a:pt x="73552" y="27479"/>
                  </a:cubicBezTo>
                  <a:cubicBezTo>
                    <a:pt x="61108" y="20119"/>
                    <a:pt x="46157" y="18422"/>
                    <a:pt x="33855" y="10741"/>
                  </a:cubicBezTo>
                  <a:cubicBezTo>
                    <a:pt x="29632" y="8106"/>
                    <a:pt x="25820" y="4809"/>
                    <a:pt x="21392" y="2527"/>
                  </a:cubicBezTo>
                  <a:cubicBezTo>
                    <a:pt x="18499" y="1030"/>
                    <a:pt x="15206" y="1"/>
                    <a:pt x="11987" y="1"/>
                  </a:cubicBezTo>
                  <a:close/>
                </a:path>
              </a:pathLst>
            </a:cu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2" name="Google Shape;12;p2"/>
            <p:cNvSpPr/>
            <p:nvPr/>
          </p:nvSpPr>
          <p:spPr>
            <a:xfrm>
              <a:off x="1688500" y="1911650"/>
              <a:ext cx="93700" cy="27125"/>
            </a:xfrm>
            <a:custGeom>
              <a:avLst/>
              <a:gdLst/>
              <a:ahLst/>
              <a:cxnLst/>
              <a:rect l="l" t="t" r="r" b="b"/>
              <a:pathLst>
                <a:path w="3748" h="1085" extrusionOk="0">
                  <a:moveTo>
                    <a:pt x="3314" y="1"/>
                  </a:moveTo>
                  <a:cubicBezTo>
                    <a:pt x="3298" y="1"/>
                    <a:pt x="3282" y="2"/>
                    <a:pt x="3265" y="4"/>
                  </a:cubicBezTo>
                  <a:cubicBezTo>
                    <a:pt x="2683" y="81"/>
                    <a:pt x="2099" y="120"/>
                    <a:pt x="1513" y="120"/>
                  </a:cubicBezTo>
                  <a:cubicBezTo>
                    <a:pt x="1174" y="120"/>
                    <a:pt x="834" y="107"/>
                    <a:pt x="495" y="81"/>
                  </a:cubicBezTo>
                  <a:cubicBezTo>
                    <a:pt x="489" y="81"/>
                    <a:pt x="483" y="81"/>
                    <a:pt x="477" y="81"/>
                  </a:cubicBezTo>
                  <a:cubicBezTo>
                    <a:pt x="232" y="81"/>
                    <a:pt x="0" y="325"/>
                    <a:pt x="13" y="563"/>
                  </a:cubicBezTo>
                  <a:cubicBezTo>
                    <a:pt x="19" y="827"/>
                    <a:pt x="232" y="1039"/>
                    <a:pt x="495" y="1045"/>
                  </a:cubicBezTo>
                  <a:cubicBezTo>
                    <a:pt x="834" y="1071"/>
                    <a:pt x="1174" y="1084"/>
                    <a:pt x="1513" y="1084"/>
                  </a:cubicBezTo>
                  <a:cubicBezTo>
                    <a:pt x="2099" y="1084"/>
                    <a:pt x="2683" y="1046"/>
                    <a:pt x="3265" y="968"/>
                  </a:cubicBezTo>
                  <a:cubicBezTo>
                    <a:pt x="3394" y="962"/>
                    <a:pt x="3516" y="910"/>
                    <a:pt x="3606" y="827"/>
                  </a:cubicBezTo>
                  <a:cubicBezTo>
                    <a:pt x="3696" y="737"/>
                    <a:pt x="3747" y="615"/>
                    <a:pt x="3747" y="486"/>
                  </a:cubicBezTo>
                  <a:cubicBezTo>
                    <a:pt x="3741" y="269"/>
                    <a:pt x="3560" y="1"/>
                    <a:pt x="3314"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3" name="Google Shape;13;p2"/>
            <p:cNvSpPr/>
            <p:nvPr/>
          </p:nvSpPr>
          <p:spPr>
            <a:xfrm>
              <a:off x="1513025" y="1985975"/>
              <a:ext cx="100125" cy="27350"/>
            </a:xfrm>
            <a:custGeom>
              <a:avLst/>
              <a:gdLst/>
              <a:ahLst/>
              <a:cxnLst/>
              <a:rect l="l" t="t" r="r" b="b"/>
              <a:pathLst>
                <a:path w="4005" h="1094" extrusionOk="0">
                  <a:moveTo>
                    <a:pt x="3531" y="0"/>
                  </a:moveTo>
                  <a:cubicBezTo>
                    <a:pt x="3524" y="0"/>
                    <a:pt x="3517" y="0"/>
                    <a:pt x="3510" y="1"/>
                  </a:cubicBezTo>
                  <a:lnTo>
                    <a:pt x="495" y="129"/>
                  </a:lnTo>
                  <a:cubicBezTo>
                    <a:pt x="245" y="142"/>
                    <a:pt x="0" y="348"/>
                    <a:pt x="13" y="611"/>
                  </a:cubicBezTo>
                  <a:cubicBezTo>
                    <a:pt x="26" y="862"/>
                    <a:pt x="215" y="1094"/>
                    <a:pt x="474" y="1094"/>
                  </a:cubicBezTo>
                  <a:cubicBezTo>
                    <a:pt x="481" y="1094"/>
                    <a:pt x="488" y="1094"/>
                    <a:pt x="495" y="1093"/>
                  </a:cubicBezTo>
                  <a:lnTo>
                    <a:pt x="3510" y="965"/>
                  </a:lnTo>
                  <a:cubicBezTo>
                    <a:pt x="3767" y="952"/>
                    <a:pt x="4005" y="746"/>
                    <a:pt x="3992" y="483"/>
                  </a:cubicBezTo>
                  <a:cubicBezTo>
                    <a:pt x="3986" y="232"/>
                    <a:pt x="3790" y="0"/>
                    <a:pt x="3531" y="0"/>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4" name="Google Shape;14;p2"/>
            <p:cNvSpPr/>
            <p:nvPr/>
          </p:nvSpPr>
          <p:spPr>
            <a:xfrm>
              <a:off x="2806725" y="2659650"/>
              <a:ext cx="74275" cy="27175"/>
            </a:xfrm>
            <a:custGeom>
              <a:avLst/>
              <a:gdLst/>
              <a:ahLst/>
              <a:cxnLst/>
              <a:rect l="l" t="t" r="r" b="b"/>
              <a:pathLst>
                <a:path w="2971" h="1087" extrusionOk="0">
                  <a:moveTo>
                    <a:pt x="483" y="0"/>
                  </a:moveTo>
                  <a:cubicBezTo>
                    <a:pt x="213" y="0"/>
                    <a:pt x="1" y="212"/>
                    <a:pt x="1" y="482"/>
                  </a:cubicBezTo>
                  <a:cubicBezTo>
                    <a:pt x="7" y="746"/>
                    <a:pt x="219" y="958"/>
                    <a:pt x="483" y="965"/>
                  </a:cubicBezTo>
                  <a:lnTo>
                    <a:pt x="2488" y="1087"/>
                  </a:lnTo>
                  <a:cubicBezTo>
                    <a:pt x="2752" y="1087"/>
                    <a:pt x="2970" y="868"/>
                    <a:pt x="2970" y="605"/>
                  </a:cubicBezTo>
                  <a:cubicBezTo>
                    <a:pt x="2964" y="341"/>
                    <a:pt x="2752" y="129"/>
                    <a:pt x="2488" y="123"/>
                  </a:cubicBezTo>
                  <a:lnTo>
                    <a:pt x="483" y="0"/>
                  </a:ln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sp>
          <p:nvSpPr>
            <p:cNvPr id="15" name="Google Shape;15;p2"/>
            <p:cNvSpPr/>
            <p:nvPr/>
          </p:nvSpPr>
          <p:spPr>
            <a:xfrm>
              <a:off x="3140000" y="2747150"/>
              <a:ext cx="61875" cy="24150"/>
            </a:xfrm>
            <a:custGeom>
              <a:avLst/>
              <a:gdLst/>
              <a:ahLst/>
              <a:cxnLst/>
              <a:rect l="l" t="t" r="r" b="b"/>
              <a:pathLst>
                <a:path w="2475" h="966" extrusionOk="0">
                  <a:moveTo>
                    <a:pt x="482" y="1"/>
                  </a:moveTo>
                  <a:cubicBezTo>
                    <a:pt x="219" y="1"/>
                    <a:pt x="0" y="220"/>
                    <a:pt x="0" y="483"/>
                  </a:cubicBezTo>
                  <a:cubicBezTo>
                    <a:pt x="0" y="753"/>
                    <a:pt x="219" y="965"/>
                    <a:pt x="482" y="965"/>
                  </a:cubicBezTo>
                  <a:lnTo>
                    <a:pt x="1993" y="965"/>
                  </a:lnTo>
                  <a:cubicBezTo>
                    <a:pt x="2256" y="965"/>
                    <a:pt x="2475" y="753"/>
                    <a:pt x="2475" y="483"/>
                  </a:cubicBezTo>
                  <a:cubicBezTo>
                    <a:pt x="2475" y="220"/>
                    <a:pt x="2256" y="1"/>
                    <a:pt x="1993" y="1"/>
                  </a:cubicBezTo>
                  <a:close/>
                </a:path>
              </a:pathLst>
            </a:cu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sz="1867"/>
            </a:p>
          </p:txBody>
        </p:sp>
      </p:grpSp>
      <p:sp>
        <p:nvSpPr>
          <p:cNvPr id="16" name="Google Shape;16;p2"/>
          <p:cNvSpPr txBox="1">
            <a:spLocks noGrp="1"/>
          </p:cNvSpPr>
          <p:nvPr>
            <p:ph type="ctrTitle"/>
          </p:nvPr>
        </p:nvSpPr>
        <p:spPr>
          <a:xfrm>
            <a:off x="3821000" y="545233"/>
            <a:ext cx="6408000" cy="2517200"/>
          </a:xfrm>
          <a:prstGeom prst="rect">
            <a:avLst/>
          </a:prstGeom>
        </p:spPr>
        <p:txBody>
          <a:bodyPr spcFirstLastPara="1" wrap="square" lIns="91425" tIns="91425" rIns="91425" bIns="91425" anchor="b" anchorCtr="0">
            <a:noAutofit/>
          </a:bodyPr>
          <a:lstStyle>
            <a:lvl1pPr lvl="0" algn="r" rtl="0">
              <a:spcBef>
                <a:spcPts val="0"/>
              </a:spcBef>
              <a:spcAft>
                <a:spcPts val="0"/>
              </a:spcAft>
              <a:buClr>
                <a:schemeClr val="accent1"/>
              </a:buClr>
              <a:buSzPts val="5500"/>
              <a:buNone/>
              <a:defRPr sz="7333">
                <a:solidFill>
                  <a:schemeClr val="accent1"/>
                </a:solidFill>
              </a:defRPr>
            </a:lvl1pPr>
            <a:lvl2pPr lvl="1" algn="r" rtl="0">
              <a:spcBef>
                <a:spcPts val="0"/>
              </a:spcBef>
              <a:spcAft>
                <a:spcPts val="0"/>
              </a:spcAft>
              <a:buSzPts val="5500"/>
              <a:buNone/>
              <a:defRPr sz="7333"/>
            </a:lvl2pPr>
            <a:lvl3pPr lvl="2" algn="r" rtl="0">
              <a:spcBef>
                <a:spcPts val="0"/>
              </a:spcBef>
              <a:spcAft>
                <a:spcPts val="0"/>
              </a:spcAft>
              <a:buSzPts val="5500"/>
              <a:buNone/>
              <a:defRPr sz="7333"/>
            </a:lvl3pPr>
            <a:lvl4pPr lvl="3" algn="r" rtl="0">
              <a:spcBef>
                <a:spcPts val="0"/>
              </a:spcBef>
              <a:spcAft>
                <a:spcPts val="0"/>
              </a:spcAft>
              <a:buSzPts val="5500"/>
              <a:buNone/>
              <a:defRPr sz="7333"/>
            </a:lvl4pPr>
            <a:lvl5pPr lvl="4" algn="r" rtl="0">
              <a:spcBef>
                <a:spcPts val="0"/>
              </a:spcBef>
              <a:spcAft>
                <a:spcPts val="0"/>
              </a:spcAft>
              <a:buSzPts val="5500"/>
              <a:buNone/>
              <a:defRPr sz="7333"/>
            </a:lvl5pPr>
            <a:lvl6pPr lvl="5" algn="r" rtl="0">
              <a:spcBef>
                <a:spcPts val="0"/>
              </a:spcBef>
              <a:spcAft>
                <a:spcPts val="0"/>
              </a:spcAft>
              <a:buSzPts val="5500"/>
              <a:buNone/>
              <a:defRPr sz="7333"/>
            </a:lvl6pPr>
            <a:lvl7pPr lvl="6" algn="r" rtl="0">
              <a:spcBef>
                <a:spcPts val="0"/>
              </a:spcBef>
              <a:spcAft>
                <a:spcPts val="0"/>
              </a:spcAft>
              <a:buSzPts val="5500"/>
              <a:buNone/>
              <a:defRPr sz="7333"/>
            </a:lvl7pPr>
            <a:lvl8pPr lvl="7" algn="r" rtl="0">
              <a:spcBef>
                <a:spcPts val="0"/>
              </a:spcBef>
              <a:spcAft>
                <a:spcPts val="0"/>
              </a:spcAft>
              <a:buSzPts val="5500"/>
              <a:buNone/>
              <a:defRPr sz="7333"/>
            </a:lvl8pPr>
            <a:lvl9pPr lvl="8" algn="r" rtl="0">
              <a:spcBef>
                <a:spcPts val="0"/>
              </a:spcBef>
              <a:spcAft>
                <a:spcPts val="0"/>
              </a:spcAft>
              <a:buSzPts val="5500"/>
              <a:buNone/>
              <a:defRPr sz="7333"/>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D94DC01-B662-48E6-A9CE-5E5EF3F9F91D}"/>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9A9A67A5-D504-48AB-9F68-AE98DCA38918}"/>
              </a:ext>
            </a:extLst>
          </p:cNvPr>
          <p:cNvSpPr>
            <a:spLocks noGrp="1"/>
          </p:cNvSpPr>
          <p:nvPr>
            <p:ph idx="1"/>
          </p:nvPr>
        </p:nvSpPr>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D319A1FE-16A2-47C3-99BB-C638650BDE8D}"/>
              </a:ext>
            </a:extLst>
          </p:cNvPr>
          <p:cNvSpPr>
            <a:spLocks noGrp="1"/>
          </p:cNvSpPr>
          <p:nvPr>
            <p:ph type="dt" sz="half" idx="10"/>
          </p:nvPr>
        </p:nvSpPr>
        <p:spPr/>
        <p:txBody>
          <a:bodyPr/>
          <a:lstStyle/>
          <a:p>
            <a:fld id="{0132625E-34AC-4554-B979-029E8A2C096E}" type="datetimeFigureOut">
              <a:rPr lang="nl-NL" smtClean="0"/>
              <a:t>6-2-2024</a:t>
            </a:fld>
            <a:endParaRPr lang="nl-NL"/>
          </a:p>
        </p:txBody>
      </p:sp>
      <p:sp>
        <p:nvSpPr>
          <p:cNvPr id="5" name="Tijdelijke aanduiding voor voettekst 4">
            <a:extLst>
              <a:ext uri="{FF2B5EF4-FFF2-40B4-BE49-F238E27FC236}">
                <a16:creationId xmlns:a16="http://schemas.microsoft.com/office/drawing/2014/main" id="{44BFE4DD-C112-47DB-BC3F-B88FDAB6E0F1}"/>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0EEBF87E-7A08-4501-89EA-B8C0943C25BD}"/>
              </a:ext>
            </a:extLst>
          </p:cNvPr>
          <p:cNvSpPr>
            <a:spLocks noGrp="1"/>
          </p:cNvSpPr>
          <p:nvPr>
            <p:ph type="sldNum" sz="quarter" idx="12"/>
          </p:nvPr>
        </p:nvSpPr>
        <p:spPr/>
        <p:txBody>
          <a:bodyPr/>
          <a:lstStyle/>
          <a:p>
            <a:fld id="{13B6D949-11A7-4C6F-8BFD-7A3B355B71D3}" type="slidenum">
              <a:rPr lang="nl-NL" smtClean="0"/>
              <a:t>‹nr.›</a:t>
            </a:fld>
            <a:endParaRPr lang="nl-NL"/>
          </a:p>
        </p:txBody>
      </p:sp>
    </p:spTree>
    <p:extLst>
      <p:ext uri="{BB962C8B-B14F-4D97-AF65-F5344CB8AC3E}">
        <p14:creationId xmlns:p14="http://schemas.microsoft.com/office/powerpoint/2010/main" val="107421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831CC30-872C-460E-8D06-C75A77F73081}"/>
              </a:ext>
            </a:extLst>
          </p:cNvPr>
          <p:cNvSpPr>
            <a:spLocks noGrp="1"/>
          </p:cNvSpPr>
          <p:nvPr>
            <p:ph type="title"/>
          </p:nvPr>
        </p:nvSpPr>
        <p:spPr>
          <a:xfrm>
            <a:off x="831850" y="1709738"/>
            <a:ext cx="10515600" cy="2852737"/>
          </a:xfrm>
        </p:spPr>
        <p:txBody>
          <a:bodyPr anchor="b"/>
          <a:lstStyle>
            <a:lvl1pPr>
              <a:defRPr sz="6000"/>
            </a:lvl1pPr>
          </a:lstStyle>
          <a:p>
            <a:r>
              <a:rPr lang="nl-NL"/>
              <a:t>Klik om stijl te bewerken</a:t>
            </a:r>
          </a:p>
        </p:txBody>
      </p:sp>
      <p:sp>
        <p:nvSpPr>
          <p:cNvPr id="3" name="Tijdelijke aanduiding voor tekst 2">
            <a:extLst>
              <a:ext uri="{FF2B5EF4-FFF2-40B4-BE49-F238E27FC236}">
                <a16:creationId xmlns:a16="http://schemas.microsoft.com/office/drawing/2014/main" id="{F317734D-DA6E-4BE6-9CF0-A9D640D65F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Klikken om de tekststijl van het model te bewerken</a:t>
            </a:r>
          </a:p>
        </p:txBody>
      </p:sp>
      <p:sp>
        <p:nvSpPr>
          <p:cNvPr id="4" name="Tijdelijke aanduiding voor datum 3">
            <a:extLst>
              <a:ext uri="{FF2B5EF4-FFF2-40B4-BE49-F238E27FC236}">
                <a16:creationId xmlns:a16="http://schemas.microsoft.com/office/drawing/2014/main" id="{7D9DC2F4-145E-4D12-8E38-099766689A96}"/>
              </a:ext>
            </a:extLst>
          </p:cNvPr>
          <p:cNvSpPr>
            <a:spLocks noGrp="1"/>
          </p:cNvSpPr>
          <p:nvPr>
            <p:ph type="dt" sz="half" idx="10"/>
          </p:nvPr>
        </p:nvSpPr>
        <p:spPr/>
        <p:txBody>
          <a:bodyPr/>
          <a:lstStyle/>
          <a:p>
            <a:fld id="{0132625E-34AC-4554-B979-029E8A2C096E}" type="datetimeFigureOut">
              <a:rPr lang="nl-NL" smtClean="0"/>
              <a:t>6-2-2024</a:t>
            </a:fld>
            <a:endParaRPr lang="nl-NL"/>
          </a:p>
        </p:txBody>
      </p:sp>
      <p:sp>
        <p:nvSpPr>
          <p:cNvPr id="5" name="Tijdelijke aanduiding voor voettekst 4">
            <a:extLst>
              <a:ext uri="{FF2B5EF4-FFF2-40B4-BE49-F238E27FC236}">
                <a16:creationId xmlns:a16="http://schemas.microsoft.com/office/drawing/2014/main" id="{49DE20DF-7A9D-4FF6-8A7B-19B7E8CA949C}"/>
              </a:ext>
            </a:extLst>
          </p:cNvPr>
          <p:cNvSpPr>
            <a:spLocks noGrp="1"/>
          </p:cNvSpPr>
          <p:nvPr>
            <p:ph type="ftr" sz="quarter" idx="11"/>
          </p:nvPr>
        </p:nvSpPr>
        <p:spPr/>
        <p:txBody>
          <a:bodyPr/>
          <a:lstStyle/>
          <a:p>
            <a:endParaRPr lang="nl-NL"/>
          </a:p>
        </p:txBody>
      </p:sp>
      <p:sp>
        <p:nvSpPr>
          <p:cNvPr id="6" name="Tijdelijke aanduiding voor dianummer 5">
            <a:extLst>
              <a:ext uri="{FF2B5EF4-FFF2-40B4-BE49-F238E27FC236}">
                <a16:creationId xmlns:a16="http://schemas.microsoft.com/office/drawing/2014/main" id="{34AD548B-8BB6-4189-B3A8-B9D74854B18D}"/>
              </a:ext>
            </a:extLst>
          </p:cNvPr>
          <p:cNvSpPr>
            <a:spLocks noGrp="1"/>
          </p:cNvSpPr>
          <p:nvPr>
            <p:ph type="sldNum" sz="quarter" idx="12"/>
          </p:nvPr>
        </p:nvSpPr>
        <p:spPr/>
        <p:txBody>
          <a:bodyPr/>
          <a:lstStyle/>
          <a:p>
            <a:fld id="{13B6D949-11A7-4C6F-8BFD-7A3B355B71D3}" type="slidenum">
              <a:rPr lang="nl-NL" smtClean="0"/>
              <a:t>‹nr.›</a:t>
            </a:fld>
            <a:endParaRPr lang="nl-NL"/>
          </a:p>
        </p:txBody>
      </p:sp>
    </p:spTree>
    <p:extLst>
      <p:ext uri="{BB962C8B-B14F-4D97-AF65-F5344CB8AC3E}">
        <p14:creationId xmlns:p14="http://schemas.microsoft.com/office/powerpoint/2010/main" val="6807797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4A71FC5-5914-4BDA-AFD8-BC87CCF819DE}"/>
              </a:ext>
            </a:extLst>
          </p:cNvPr>
          <p:cNvSpPr>
            <a:spLocks noGrp="1"/>
          </p:cNvSpPr>
          <p:nvPr>
            <p:ph type="title"/>
          </p:nvPr>
        </p:nvSpPr>
        <p:spPr/>
        <p:txBody>
          <a:bodyPr/>
          <a:lstStyle/>
          <a:p>
            <a:r>
              <a:rPr lang="nl-NL"/>
              <a:t>Klik om stijl te bewerken</a:t>
            </a:r>
          </a:p>
        </p:txBody>
      </p:sp>
      <p:sp>
        <p:nvSpPr>
          <p:cNvPr id="3" name="Tijdelijke aanduiding voor inhoud 2">
            <a:extLst>
              <a:ext uri="{FF2B5EF4-FFF2-40B4-BE49-F238E27FC236}">
                <a16:creationId xmlns:a16="http://schemas.microsoft.com/office/drawing/2014/main" id="{6E513B00-B180-46C9-B0D5-121D3796BA65}"/>
              </a:ext>
            </a:extLst>
          </p:cNvPr>
          <p:cNvSpPr>
            <a:spLocks noGrp="1"/>
          </p:cNvSpPr>
          <p:nvPr>
            <p:ph sz="half" idx="1"/>
          </p:nvPr>
        </p:nvSpPr>
        <p:spPr>
          <a:xfrm>
            <a:off x="838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a:extLst>
              <a:ext uri="{FF2B5EF4-FFF2-40B4-BE49-F238E27FC236}">
                <a16:creationId xmlns:a16="http://schemas.microsoft.com/office/drawing/2014/main" id="{7AE3A426-6227-488E-9F43-54226E62032C}"/>
              </a:ext>
            </a:extLst>
          </p:cNvPr>
          <p:cNvSpPr>
            <a:spLocks noGrp="1"/>
          </p:cNvSpPr>
          <p:nvPr>
            <p:ph sz="half" idx="2"/>
          </p:nvPr>
        </p:nvSpPr>
        <p:spPr>
          <a:xfrm>
            <a:off x="6172200" y="1825625"/>
            <a:ext cx="5181600" cy="435133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a:extLst>
              <a:ext uri="{FF2B5EF4-FFF2-40B4-BE49-F238E27FC236}">
                <a16:creationId xmlns:a16="http://schemas.microsoft.com/office/drawing/2014/main" id="{FA93DE2E-7658-469F-BB64-0952C2C92499}"/>
              </a:ext>
            </a:extLst>
          </p:cNvPr>
          <p:cNvSpPr>
            <a:spLocks noGrp="1"/>
          </p:cNvSpPr>
          <p:nvPr>
            <p:ph type="dt" sz="half" idx="10"/>
          </p:nvPr>
        </p:nvSpPr>
        <p:spPr/>
        <p:txBody>
          <a:bodyPr/>
          <a:lstStyle/>
          <a:p>
            <a:fld id="{0132625E-34AC-4554-B979-029E8A2C096E}" type="datetimeFigureOut">
              <a:rPr lang="nl-NL" smtClean="0"/>
              <a:t>6-2-2024</a:t>
            </a:fld>
            <a:endParaRPr lang="nl-NL"/>
          </a:p>
        </p:txBody>
      </p:sp>
      <p:sp>
        <p:nvSpPr>
          <p:cNvPr id="6" name="Tijdelijke aanduiding voor voettekst 5">
            <a:extLst>
              <a:ext uri="{FF2B5EF4-FFF2-40B4-BE49-F238E27FC236}">
                <a16:creationId xmlns:a16="http://schemas.microsoft.com/office/drawing/2014/main" id="{6D2F5F54-C6F1-4270-A5B9-54193F3C92E3}"/>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837BFA4A-A02E-4820-8D5A-8298D59E4E39}"/>
              </a:ext>
            </a:extLst>
          </p:cNvPr>
          <p:cNvSpPr>
            <a:spLocks noGrp="1"/>
          </p:cNvSpPr>
          <p:nvPr>
            <p:ph type="sldNum" sz="quarter" idx="12"/>
          </p:nvPr>
        </p:nvSpPr>
        <p:spPr/>
        <p:txBody>
          <a:bodyPr/>
          <a:lstStyle/>
          <a:p>
            <a:fld id="{13B6D949-11A7-4C6F-8BFD-7A3B355B71D3}" type="slidenum">
              <a:rPr lang="nl-NL" smtClean="0"/>
              <a:t>‹nr.›</a:t>
            </a:fld>
            <a:endParaRPr lang="nl-NL"/>
          </a:p>
        </p:txBody>
      </p:sp>
    </p:spTree>
    <p:extLst>
      <p:ext uri="{BB962C8B-B14F-4D97-AF65-F5344CB8AC3E}">
        <p14:creationId xmlns:p14="http://schemas.microsoft.com/office/powerpoint/2010/main" val="180200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41D2BD8-ACE0-43AE-9346-18AA939659A8}"/>
              </a:ext>
            </a:extLst>
          </p:cNvPr>
          <p:cNvSpPr>
            <a:spLocks noGrp="1"/>
          </p:cNvSpPr>
          <p:nvPr>
            <p:ph type="title"/>
          </p:nvPr>
        </p:nvSpPr>
        <p:spPr>
          <a:xfrm>
            <a:off x="839788" y="365125"/>
            <a:ext cx="10515600" cy="1325563"/>
          </a:xfrm>
        </p:spPr>
        <p:txBody>
          <a:bodyPr/>
          <a:lstStyle/>
          <a:p>
            <a:r>
              <a:rPr lang="nl-NL"/>
              <a:t>Klik om stijl te bewerken</a:t>
            </a:r>
          </a:p>
        </p:txBody>
      </p:sp>
      <p:sp>
        <p:nvSpPr>
          <p:cNvPr id="3" name="Tijdelijke aanduiding voor tekst 2">
            <a:extLst>
              <a:ext uri="{FF2B5EF4-FFF2-40B4-BE49-F238E27FC236}">
                <a16:creationId xmlns:a16="http://schemas.microsoft.com/office/drawing/2014/main" id="{88A44FE1-FC24-43EC-9F0A-219AF27B6BB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4" name="Tijdelijke aanduiding voor inhoud 3">
            <a:extLst>
              <a:ext uri="{FF2B5EF4-FFF2-40B4-BE49-F238E27FC236}">
                <a16:creationId xmlns:a16="http://schemas.microsoft.com/office/drawing/2014/main" id="{9916C9D0-4501-4ADE-953F-0C614E7AD3CD}"/>
              </a:ext>
            </a:extLst>
          </p:cNvPr>
          <p:cNvSpPr>
            <a:spLocks noGrp="1"/>
          </p:cNvSpPr>
          <p:nvPr>
            <p:ph sz="half" idx="2"/>
          </p:nvPr>
        </p:nvSpPr>
        <p:spPr>
          <a:xfrm>
            <a:off x="839788" y="2505075"/>
            <a:ext cx="5157787"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a:extLst>
              <a:ext uri="{FF2B5EF4-FFF2-40B4-BE49-F238E27FC236}">
                <a16:creationId xmlns:a16="http://schemas.microsoft.com/office/drawing/2014/main" id="{A22647CD-8A2B-4F85-BD59-0629FAE7FEC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Klikken om de tekststijl van het model te bewerken</a:t>
            </a:r>
          </a:p>
        </p:txBody>
      </p:sp>
      <p:sp>
        <p:nvSpPr>
          <p:cNvPr id="6" name="Tijdelijke aanduiding voor inhoud 5">
            <a:extLst>
              <a:ext uri="{FF2B5EF4-FFF2-40B4-BE49-F238E27FC236}">
                <a16:creationId xmlns:a16="http://schemas.microsoft.com/office/drawing/2014/main" id="{7B23F6EA-50B3-4499-AB80-8B8F1BD93AA7}"/>
              </a:ext>
            </a:extLst>
          </p:cNvPr>
          <p:cNvSpPr>
            <a:spLocks noGrp="1"/>
          </p:cNvSpPr>
          <p:nvPr>
            <p:ph sz="quarter" idx="4"/>
          </p:nvPr>
        </p:nvSpPr>
        <p:spPr>
          <a:xfrm>
            <a:off x="6172200" y="2505075"/>
            <a:ext cx="5183188" cy="3684588"/>
          </a:xfrm>
        </p:spPr>
        <p:txBody>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a:extLst>
              <a:ext uri="{FF2B5EF4-FFF2-40B4-BE49-F238E27FC236}">
                <a16:creationId xmlns:a16="http://schemas.microsoft.com/office/drawing/2014/main" id="{F0E4ECDC-FA85-46F0-B8B2-655273BAECCC}"/>
              </a:ext>
            </a:extLst>
          </p:cNvPr>
          <p:cNvSpPr>
            <a:spLocks noGrp="1"/>
          </p:cNvSpPr>
          <p:nvPr>
            <p:ph type="dt" sz="half" idx="10"/>
          </p:nvPr>
        </p:nvSpPr>
        <p:spPr/>
        <p:txBody>
          <a:bodyPr/>
          <a:lstStyle/>
          <a:p>
            <a:fld id="{0132625E-34AC-4554-B979-029E8A2C096E}" type="datetimeFigureOut">
              <a:rPr lang="nl-NL" smtClean="0"/>
              <a:t>6-2-2024</a:t>
            </a:fld>
            <a:endParaRPr lang="nl-NL"/>
          </a:p>
        </p:txBody>
      </p:sp>
      <p:sp>
        <p:nvSpPr>
          <p:cNvPr id="8" name="Tijdelijke aanduiding voor voettekst 7">
            <a:extLst>
              <a:ext uri="{FF2B5EF4-FFF2-40B4-BE49-F238E27FC236}">
                <a16:creationId xmlns:a16="http://schemas.microsoft.com/office/drawing/2014/main" id="{A116F0EB-335E-4C6E-B958-1A4FB8F03391}"/>
              </a:ext>
            </a:extLst>
          </p:cNvPr>
          <p:cNvSpPr>
            <a:spLocks noGrp="1"/>
          </p:cNvSpPr>
          <p:nvPr>
            <p:ph type="ftr" sz="quarter" idx="11"/>
          </p:nvPr>
        </p:nvSpPr>
        <p:spPr/>
        <p:txBody>
          <a:bodyPr/>
          <a:lstStyle/>
          <a:p>
            <a:endParaRPr lang="nl-NL"/>
          </a:p>
        </p:txBody>
      </p:sp>
      <p:sp>
        <p:nvSpPr>
          <p:cNvPr id="9" name="Tijdelijke aanduiding voor dianummer 8">
            <a:extLst>
              <a:ext uri="{FF2B5EF4-FFF2-40B4-BE49-F238E27FC236}">
                <a16:creationId xmlns:a16="http://schemas.microsoft.com/office/drawing/2014/main" id="{869CC423-5DE6-4BDE-826F-5C0588117E90}"/>
              </a:ext>
            </a:extLst>
          </p:cNvPr>
          <p:cNvSpPr>
            <a:spLocks noGrp="1"/>
          </p:cNvSpPr>
          <p:nvPr>
            <p:ph type="sldNum" sz="quarter" idx="12"/>
          </p:nvPr>
        </p:nvSpPr>
        <p:spPr/>
        <p:txBody>
          <a:bodyPr/>
          <a:lstStyle/>
          <a:p>
            <a:fld id="{13B6D949-11A7-4C6F-8BFD-7A3B355B71D3}" type="slidenum">
              <a:rPr lang="nl-NL" smtClean="0"/>
              <a:t>‹nr.›</a:t>
            </a:fld>
            <a:endParaRPr lang="nl-NL"/>
          </a:p>
        </p:txBody>
      </p:sp>
    </p:spTree>
    <p:extLst>
      <p:ext uri="{BB962C8B-B14F-4D97-AF65-F5344CB8AC3E}">
        <p14:creationId xmlns:p14="http://schemas.microsoft.com/office/powerpoint/2010/main" val="3120244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BB16A7BE-C67B-4BF7-AE61-E720597042A7}"/>
              </a:ext>
            </a:extLst>
          </p:cNvPr>
          <p:cNvSpPr>
            <a:spLocks noGrp="1"/>
          </p:cNvSpPr>
          <p:nvPr>
            <p:ph type="title"/>
          </p:nvPr>
        </p:nvSpPr>
        <p:spPr/>
        <p:txBody>
          <a:bodyPr/>
          <a:lstStyle/>
          <a:p>
            <a:r>
              <a:rPr lang="nl-NL"/>
              <a:t>Klik om stijl te bewerken</a:t>
            </a:r>
          </a:p>
        </p:txBody>
      </p:sp>
      <p:sp>
        <p:nvSpPr>
          <p:cNvPr id="3" name="Tijdelijke aanduiding voor datum 2">
            <a:extLst>
              <a:ext uri="{FF2B5EF4-FFF2-40B4-BE49-F238E27FC236}">
                <a16:creationId xmlns:a16="http://schemas.microsoft.com/office/drawing/2014/main" id="{B64CBB13-848D-473A-A75A-06B105D2E3B6}"/>
              </a:ext>
            </a:extLst>
          </p:cNvPr>
          <p:cNvSpPr>
            <a:spLocks noGrp="1"/>
          </p:cNvSpPr>
          <p:nvPr>
            <p:ph type="dt" sz="half" idx="10"/>
          </p:nvPr>
        </p:nvSpPr>
        <p:spPr/>
        <p:txBody>
          <a:bodyPr/>
          <a:lstStyle/>
          <a:p>
            <a:fld id="{0132625E-34AC-4554-B979-029E8A2C096E}" type="datetimeFigureOut">
              <a:rPr lang="nl-NL" smtClean="0"/>
              <a:t>6-2-2024</a:t>
            </a:fld>
            <a:endParaRPr lang="nl-NL"/>
          </a:p>
        </p:txBody>
      </p:sp>
      <p:sp>
        <p:nvSpPr>
          <p:cNvPr id="4" name="Tijdelijke aanduiding voor voettekst 3">
            <a:extLst>
              <a:ext uri="{FF2B5EF4-FFF2-40B4-BE49-F238E27FC236}">
                <a16:creationId xmlns:a16="http://schemas.microsoft.com/office/drawing/2014/main" id="{498C92A8-5EE8-4AA7-808E-9A3ADA504B1A}"/>
              </a:ext>
            </a:extLst>
          </p:cNvPr>
          <p:cNvSpPr>
            <a:spLocks noGrp="1"/>
          </p:cNvSpPr>
          <p:nvPr>
            <p:ph type="ftr" sz="quarter" idx="11"/>
          </p:nvPr>
        </p:nvSpPr>
        <p:spPr/>
        <p:txBody>
          <a:bodyPr/>
          <a:lstStyle/>
          <a:p>
            <a:endParaRPr lang="nl-NL"/>
          </a:p>
        </p:txBody>
      </p:sp>
      <p:sp>
        <p:nvSpPr>
          <p:cNvPr id="5" name="Tijdelijke aanduiding voor dianummer 4">
            <a:extLst>
              <a:ext uri="{FF2B5EF4-FFF2-40B4-BE49-F238E27FC236}">
                <a16:creationId xmlns:a16="http://schemas.microsoft.com/office/drawing/2014/main" id="{5E1FD1F7-30FB-4524-A9E3-7DBE2221E35D}"/>
              </a:ext>
            </a:extLst>
          </p:cNvPr>
          <p:cNvSpPr>
            <a:spLocks noGrp="1"/>
          </p:cNvSpPr>
          <p:nvPr>
            <p:ph type="sldNum" sz="quarter" idx="12"/>
          </p:nvPr>
        </p:nvSpPr>
        <p:spPr/>
        <p:txBody>
          <a:bodyPr/>
          <a:lstStyle/>
          <a:p>
            <a:fld id="{13B6D949-11A7-4C6F-8BFD-7A3B355B71D3}" type="slidenum">
              <a:rPr lang="nl-NL" smtClean="0"/>
              <a:t>‹nr.›</a:t>
            </a:fld>
            <a:endParaRPr lang="nl-NL"/>
          </a:p>
        </p:txBody>
      </p:sp>
    </p:spTree>
    <p:extLst>
      <p:ext uri="{BB962C8B-B14F-4D97-AF65-F5344CB8AC3E}">
        <p14:creationId xmlns:p14="http://schemas.microsoft.com/office/powerpoint/2010/main" val="3852098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a:extLst>
              <a:ext uri="{FF2B5EF4-FFF2-40B4-BE49-F238E27FC236}">
                <a16:creationId xmlns:a16="http://schemas.microsoft.com/office/drawing/2014/main" id="{1628EED8-A58F-4128-8EA8-6933CEA65B34}"/>
              </a:ext>
            </a:extLst>
          </p:cNvPr>
          <p:cNvSpPr>
            <a:spLocks noGrp="1"/>
          </p:cNvSpPr>
          <p:nvPr>
            <p:ph type="dt" sz="half" idx="10"/>
          </p:nvPr>
        </p:nvSpPr>
        <p:spPr/>
        <p:txBody>
          <a:bodyPr/>
          <a:lstStyle/>
          <a:p>
            <a:fld id="{0132625E-34AC-4554-B979-029E8A2C096E}" type="datetimeFigureOut">
              <a:rPr lang="nl-NL" smtClean="0"/>
              <a:t>6-2-2024</a:t>
            </a:fld>
            <a:endParaRPr lang="nl-NL"/>
          </a:p>
        </p:txBody>
      </p:sp>
      <p:sp>
        <p:nvSpPr>
          <p:cNvPr id="3" name="Tijdelijke aanduiding voor voettekst 2">
            <a:extLst>
              <a:ext uri="{FF2B5EF4-FFF2-40B4-BE49-F238E27FC236}">
                <a16:creationId xmlns:a16="http://schemas.microsoft.com/office/drawing/2014/main" id="{07296587-E1FA-4B05-939F-74CF0B41E527}"/>
              </a:ext>
            </a:extLst>
          </p:cNvPr>
          <p:cNvSpPr>
            <a:spLocks noGrp="1"/>
          </p:cNvSpPr>
          <p:nvPr>
            <p:ph type="ftr" sz="quarter" idx="11"/>
          </p:nvPr>
        </p:nvSpPr>
        <p:spPr/>
        <p:txBody>
          <a:bodyPr/>
          <a:lstStyle/>
          <a:p>
            <a:endParaRPr lang="nl-NL"/>
          </a:p>
        </p:txBody>
      </p:sp>
      <p:sp>
        <p:nvSpPr>
          <p:cNvPr id="4" name="Tijdelijke aanduiding voor dianummer 3">
            <a:extLst>
              <a:ext uri="{FF2B5EF4-FFF2-40B4-BE49-F238E27FC236}">
                <a16:creationId xmlns:a16="http://schemas.microsoft.com/office/drawing/2014/main" id="{39D52A42-B5D7-43CC-887A-FCE1434B9B88}"/>
              </a:ext>
            </a:extLst>
          </p:cNvPr>
          <p:cNvSpPr>
            <a:spLocks noGrp="1"/>
          </p:cNvSpPr>
          <p:nvPr>
            <p:ph type="sldNum" sz="quarter" idx="12"/>
          </p:nvPr>
        </p:nvSpPr>
        <p:spPr/>
        <p:txBody>
          <a:bodyPr/>
          <a:lstStyle/>
          <a:p>
            <a:fld id="{13B6D949-11A7-4C6F-8BFD-7A3B355B71D3}" type="slidenum">
              <a:rPr lang="nl-NL" smtClean="0"/>
              <a:t>‹nr.›</a:t>
            </a:fld>
            <a:endParaRPr lang="nl-NL"/>
          </a:p>
        </p:txBody>
      </p:sp>
    </p:spTree>
    <p:extLst>
      <p:ext uri="{BB962C8B-B14F-4D97-AF65-F5344CB8AC3E}">
        <p14:creationId xmlns:p14="http://schemas.microsoft.com/office/powerpoint/2010/main" val="267495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83D24B2-C151-44D8-ACC9-AD6DA3E5F679}"/>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inhoud 2">
            <a:extLst>
              <a:ext uri="{FF2B5EF4-FFF2-40B4-BE49-F238E27FC236}">
                <a16:creationId xmlns:a16="http://schemas.microsoft.com/office/drawing/2014/main" id="{3DA59B8C-A397-446C-AB42-2B8DCADB940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a:extLst>
              <a:ext uri="{FF2B5EF4-FFF2-40B4-BE49-F238E27FC236}">
                <a16:creationId xmlns:a16="http://schemas.microsoft.com/office/drawing/2014/main" id="{ABB61808-441D-4FC8-8138-3C509828DCC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18E0CCF5-7777-4995-9DF9-F9166DBE22E8}"/>
              </a:ext>
            </a:extLst>
          </p:cNvPr>
          <p:cNvSpPr>
            <a:spLocks noGrp="1"/>
          </p:cNvSpPr>
          <p:nvPr>
            <p:ph type="dt" sz="half" idx="10"/>
          </p:nvPr>
        </p:nvSpPr>
        <p:spPr/>
        <p:txBody>
          <a:bodyPr/>
          <a:lstStyle/>
          <a:p>
            <a:fld id="{0132625E-34AC-4554-B979-029E8A2C096E}" type="datetimeFigureOut">
              <a:rPr lang="nl-NL" smtClean="0"/>
              <a:t>6-2-2024</a:t>
            </a:fld>
            <a:endParaRPr lang="nl-NL"/>
          </a:p>
        </p:txBody>
      </p:sp>
      <p:sp>
        <p:nvSpPr>
          <p:cNvPr id="6" name="Tijdelijke aanduiding voor voettekst 5">
            <a:extLst>
              <a:ext uri="{FF2B5EF4-FFF2-40B4-BE49-F238E27FC236}">
                <a16:creationId xmlns:a16="http://schemas.microsoft.com/office/drawing/2014/main" id="{9A43369B-3758-4CCA-B22C-82C7818D2CB2}"/>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A98BD13A-D124-4E37-B473-9826060B71F1}"/>
              </a:ext>
            </a:extLst>
          </p:cNvPr>
          <p:cNvSpPr>
            <a:spLocks noGrp="1"/>
          </p:cNvSpPr>
          <p:nvPr>
            <p:ph type="sldNum" sz="quarter" idx="12"/>
          </p:nvPr>
        </p:nvSpPr>
        <p:spPr/>
        <p:txBody>
          <a:bodyPr/>
          <a:lstStyle/>
          <a:p>
            <a:fld id="{13B6D949-11A7-4C6F-8BFD-7A3B355B71D3}" type="slidenum">
              <a:rPr lang="nl-NL" smtClean="0"/>
              <a:t>‹nr.›</a:t>
            </a:fld>
            <a:endParaRPr lang="nl-NL"/>
          </a:p>
        </p:txBody>
      </p:sp>
    </p:spTree>
    <p:extLst>
      <p:ext uri="{BB962C8B-B14F-4D97-AF65-F5344CB8AC3E}">
        <p14:creationId xmlns:p14="http://schemas.microsoft.com/office/powerpoint/2010/main" val="27578074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0549B51-80AC-4643-877F-3377D6F52DCB}"/>
              </a:ext>
            </a:extLst>
          </p:cNvPr>
          <p:cNvSpPr>
            <a:spLocks noGrp="1"/>
          </p:cNvSpPr>
          <p:nvPr>
            <p:ph type="title"/>
          </p:nvPr>
        </p:nvSpPr>
        <p:spPr>
          <a:xfrm>
            <a:off x="839788" y="457200"/>
            <a:ext cx="3932237" cy="1600200"/>
          </a:xfrm>
        </p:spPr>
        <p:txBody>
          <a:bodyPr anchor="b"/>
          <a:lstStyle>
            <a:lvl1pPr>
              <a:defRPr sz="3200"/>
            </a:lvl1pPr>
          </a:lstStyle>
          <a:p>
            <a:r>
              <a:rPr lang="nl-NL"/>
              <a:t>Klik om stijl te bewerken</a:t>
            </a:r>
          </a:p>
        </p:txBody>
      </p:sp>
      <p:sp>
        <p:nvSpPr>
          <p:cNvPr id="3" name="Tijdelijke aanduiding voor afbeelding 2">
            <a:extLst>
              <a:ext uri="{FF2B5EF4-FFF2-40B4-BE49-F238E27FC236}">
                <a16:creationId xmlns:a16="http://schemas.microsoft.com/office/drawing/2014/main" id="{44C75DAD-F710-4584-9B11-7F2316E7A0A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a:extLst>
              <a:ext uri="{FF2B5EF4-FFF2-40B4-BE49-F238E27FC236}">
                <a16:creationId xmlns:a16="http://schemas.microsoft.com/office/drawing/2014/main" id="{8754DE94-51CD-46EB-BC30-DDCAE7AE377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Klikken om de tekststijl van het model te bewerken</a:t>
            </a:r>
          </a:p>
        </p:txBody>
      </p:sp>
      <p:sp>
        <p:nvSpPr>
          <p:cNvPr id="5" name="Tijdelijke aanduiding voor datum 4">
            <a:extLst>
              <a:ext uri="{FF2B5EF4-FFF2-40B4-BE49-F238E27FC236}">
                <a16:creationId xmlns:a16="http://schemas.microsoft.com/office/drawing/2014/main" id="{F2671EAE-D1A1-4C33-9541-5C10DB1251F6}"/>
              </a:ext>
            </a:extLst>
          </p:cNvPr>
          <p:cNvSpPr>
            <a:spLocks noGrp="1"/>
          </p:cNvSpPr>
          <p:nvPr>
            <p:ph type="dt" sz="half" idx="10"/>
          </p:nvPr>
        </p:nvSpPr>
        <p:spPr/>
        <p:txBody>
          <a:bodyPr/>
          <a:lstStyle/>
          <a:p>
            <a:fld id="{0132625E-34AC-4554-B979-029E8A2C096E}" type="datetimeFigureOut">
              <a:rPr lang="nl-NL" smtClean="0"/>
              <a:t>6-2-2024</a:t>
            </a:fld>
            <a:endParaRPr lang="nl-NL"/>
          </a:p>
        </p:txBody>
      </p:sp>
      <p:sp>
        <p:nvSpPr>
          <p:cNvPr id="6" name="Tijdelijke aanduiding voor voettekst 5">
            <a:extLst>
              <a:ext uri="{FF2B5EF4-FFF2-40B4-BE49-F238E27FC236}">
                <a16:creationId xmlns:a16="http://schemas.microsoft.com/office/drawing/2014/main" id="{BC1F530D-AE41-49CA-99C0-F7965A5157C0}"/>
              </a:ext>
            </a:extLst>
          </p:cNvPr>
          <p:cNvSpPr>
            <a:spLocks noGrp="1"/>
          </p:cNvSpPr>
          <p:nvPr>
            <p:ph type="ftr" sz="quarter" idx="11"/>
          </p:nvPr>
        </p:nvSpPr>
        <p:spPr/>
        <p:txBody>
          <a:bodyPr/>
          <a:lstStyle/>
          <a:p>
            <a:endParaRPr lang="nl-NL"/>
          </a:p>
        </p:txBody>
      </p:sp>
      <p:sp>
        <p:nvSpPr>
          <p:cNvPr id="7" name="Tijdelijke aanduiding voor dianummer 6">
            <a:extLst>
              <a:ext uri="{FF2B5EF4-FFF2-40B4-BE49-F238E27FC236}">
                <a16:creationId xmlns:a16="http://schemas.microsoft.com/office/drawing/2014/main" id="{DDBB6AAA-AADE-4786-A678-938B7A4B915D}"/>
              </a:ext>
            </a:extLst>
          </p:cNvPr>
          <p:cNvSpPr>
            <a:spLocks noGrp="1"/>
          </p:cNvSpPr>
          <p:nvPr>
            <p:ph type="sldNum" sz="quarter" idx="12"/>
          </p:nvPr>
        </p:nvSpPr>
        <p:spPr/>
        <p:txBody>
          <a:bodyPr/>
          <a:lstStyle/>
          <a:p>
            <a:fld id="{13B6D949-11A7-4C6F-8BFD-7A3B355B71D3}" type="slidenum">
              <a:rPr lang="nl-NL" smtClean="0"/>
              <a:t>‹nr.›</a:t>
            </a:fld>
            <a:endParaRPr lang="nl-NL"/>
          </a:p>
        </p:txBody>
      </p:sp>
    </p:spTree>
    <p:extLst>
      <p:ext uri="{BB962C8B-B14F-4D97-AF65-F5344CB8AC3E}">
        <p14:creationId xmlns:p14="http://schemas.microsoft.com/office/powerpoint/2010/main" val="137695266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5" Type="http://schemas.openxmlformats.org/officeDocument/2006/relationships/slideLayout" Target="../slideLayouts/slideLayout16.xml"/><Relationship Id="rId4" Type="http://schemas.openxmlformats.org/officeDocument/2006/relationships/slideLayout" Target="../slideLayouts/slideLayout1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a:extLst>
              <a:ext uri="{FF2B5EF4-FFF2-40B4-BE49-F238E27FC236}">
                <a16:creationId xmlns:a16="http://schemas.microsoft.com/office/drawing/2014/main" id="{C0B0C454-F6A2-41A1-AE9D-FEF1DD6ADF7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a:t>Klik om stijl te bewerken</a:t>
            </a:r>
          </a:p>
        </p:txBody>
      </p:sp>
      <p:sp>
        <p:nvSpPr>
          <p:cNvPr id="3" name="Tijdelijke aanduiding voor tekst 2">
            <a:extLst>
              <a:ext uri="{FF2B5EF4-FFF2-40B4-BE49-F238E27FC236}">
                <a16:creationId xmlns:a16="http://schemas.microsoft.com/office/drawing/2014/main" id="{FFB5C00F-03A3-4C66-A5DF-694EE5E9216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a:t>Klikken om de tekststijl van het model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a:extLst>
              <a:ext uri="{FF2B5EF4-FFF2-40B4-BE49-F238E27FC236}">
                <a16:creationId xmlns:a16="http://schemas.microsoft.com/office/drawing/2014/main" id="{C765BE0A-B698-4860-A142-82EE0435C10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132625E-34AC-4554-B979-029E8A2C096E}" type="datetimeFigureOut">
              <a:rPr lang="nl-NL" smtClean="0"/>
              <a:t>6-2-2024</a:t>
            </a:fld>
            <a:endParaRPr lang="nl-NL"/>
          </a:p>
        </p:txBody>
      </p:sp>
      <p:sp>
        <p:nvSpPr>
          <p:cNvPr id="5" name="Tijdelijke aanduiding voor voettekst 4">
            <a:extLst>
              <a:ext uri="{FF2B5EF4-FFF2-40B4-BE49-F238E27FC236}">
                <a16:creationId xmlns:a16="http://schemas.microsoft.com/office/drawing/2014/main" id="{E24F9238-9291-460A-ABEA-BBC63E26A0E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a:extLst>
              <a:ext uri="{FF2B5EF4-FFF2-40B4-BE49-F238E27FC236}">
                <a16:creationId xmlns:a16="http://schemas.microsoft.com/office/drawing/2014/main" id="{D7368A3C-77F1-48F1-864C-D139B35F84C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B6D949-11A7-4C6F-8BFD-7A3B355B71D3}" type="slidenum">
              <a:rPr lang="nl-NL" smtClean="0"/>
              <a:t>‹nr.›</a:t>
            </a:fld>
            <a:endParaRPr lang="nl-NL"/>
          </a:p>
        </p:txBody>
      </p:sp>
    </p:spTree>
    <p:extLst>
      <p:ext uri="{BB962C8B-B14F-4D97-AF65-F5344CB8AC3E}">
        <p14:creationId xmlns:p14="http://schemas.microsoft.com/office/powerpoint/2010/main" val="2320065198"/>
      </p:ext>
    </p:extLst>
  </p:cSld>
  <p:clrMap bg1="lt1" tx1="dk1" bg2="lt2" tx2="dk2" accent1="accent1" accent2="accent2" accent3="accent3" accent4="accent4" accent5="accent5" accent6="accent6" hlink="hlink" folHlink="folHlink"/>
  <p:sldLayoutIdLst>
    <p:sldLayoutId id="2147483682" r:id="rId1"/>
    <p:sldLayoutId id="2147483650" r:id="rId2"/>
    <p:sldLayoutId id="2147483683" r:id="rId3"/>
    <p:sldLayoutId id="2147483652" r:id="rId4"/>
    <p:sldLayoutId id="2147483653" r:id="rId5"/>
    <p:sldLayoutId id="2147483684" r:id="rId6"/>
    <p:sldLayoutId id="2147483681"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960000" y="593367"/>
            <a:ext cx="10272000" cy="763600"/>
          </a:xfrm>
          <a:prstGeom prst="rect">
            <a:avLst/>
          </a:prstGeom>
          <a:noFill/>
          <a:ln>
            <a:noFill/>
          </a:ln>
        </p:spPr>
        <p:txBody>
          <a:bodyPr spcFirstLastPara="1" wrap="square" lIns="91425" tIns="91425" rIns="91425" bIns="91425" anchor="t" anchorCtr="0">
            <a:noAutofit/>
          </a:bodyPr>
          <a:lstStyle>
            <a:lvl1pPr lvl="0">
              <a:spcBef>
                <a:spcPts val="0"/>
              </a:spcBef>
              <a:spcAft>
                <a:spcPts val="0"/>
              </a:spcAft>
              <a:buClr>
                <a:schemeClr val="accent2"/>
              </a:buClr>
              <a:buSzPts val="2800"/>
              <a:buFont typeface="Chelsea Market"/>
              <a:buNone/>
              <a:defRPr sz="2800">
                <a:solidFill>
                  <a:schemeClr val="accent2"/>
                </a:solidFill>
                <a:latin typeface="Chelsea Market"/>
                <a:ea typeface="Chelsea Market"/>
                <a:cs typeface="Chelsea Market"/>
                <a:sym typeface="Chelsea Market"/>
              </a:defRPr>
            </a:lvl1pPr>
            <a:lvl2pPr lvl="1">
              <a:spcBef>
                <a:spcPts val="0"/>
              </a:spcBef>
              <a:spcAft>
                <a:spcPts val="0"/>
              </a:spcAft>
              <a:buClr>
                <a:schemeClr val="accent2"/>
              </a:buClr>
              <a:buSzPts val="2800"/>
              <a:buFont typeface="Chelsea Market"/>
              <a:buNone/>
              <a:defRPr sz="2800">
                <a:solidFill>
                  <a:schemeClr val="accent2"/>
                </a:solidFill>
                <a:latin typeface="Chelsea Market"/>
                <a:ea typeface="Chelsea Market"/>
                <a:cs typeface="Chelsea Market"/>
                <a:sym typeface="Chelsea Market"/>
              </a:defRPr>
            </a:lvl2pPr>
            <a:lvl3pPr lvl="2">
              <a:spcBef>
                <a:spcPts val="0"/>
              </a:spcBef>
              <a:spcAft>
                <a:spcPts val="0"/>
              </a:spcAft>
              <a:buClr>
                <a:schemeClr val="accent2"/>
              </a:buClr>
              <a:buSzPts val="2800"/>
              <a:buFont typeface="Chelsea Market"/>
              <a:buNone/>
              <a:defRPr sz="2800">
                <a:solidFill>
                  <a:schemeClr val="accent2"/>
                </a:solidFill>
                <a:latin typeface="Chelsea Market"/>
                <a:ea typeface="Chelsea Market"/>
                <a:cs typeface="Chelsea Market"/>
                <a:sym typeface="Chelsea Market"/>
              </a:defRPr>
            </a:lvl3pPr>
            <a:lvl4pPr lvl="3">
              <a:spcBef>
                <a:spcPts val="0"/>
              </a:spcBef>
              <a:spcAft>
                <a:spcPts val="0"/>
              </a:spcAft>
              <a:buClr>
                <a:schemeClr val="accent2"/>
              </a:buClr>
              <a:buSzPts val="2800"/>
              <a:buFont typeface="Chelsea Market"/>
              <a:buNone/>
              <a:defRPr sz="2800">
                <a:solidFill>
                  <a:schemeClr val="accent2"/>
                </a:solidFill>
                <a:latin typeface="Chelsea Market"/>
                <a:ea typeface="Chelsea Market"/>
                <a:cs typeface="Chelsea Market"/>
                <a:sym typeface="Chelsea Market"/>
              </a:defRPr>
            </a:lvl4pPr>
            <a:lvl5pPr lvl="4">
              <a:spcBef>
                <a:spcPts val="0"/>
              </a:spcBef>
              <a:spcAft>
                <a:spcPts val="0"/>
              </a:spcAft>
              <a:buClr>
                <a:schemeClr val="accent2"/>
              </a:buClr>
              <a:buSzPts val="2800"/>
              <a:buFont typeface="Chelsea Market"/>
              <a:buNone/>
              <a:defRPr sz="2800">
                <a:solidFill>
                  <a:schemeClr val="accent2"/>
                </a:solidFill>
                <a:latin typeface="Chelsea Market"/>
                <a:ea typeface="Chelsea Market"/>
                <a:cs typeface="Chelsea Market"/>
                <a:sym typeface="Chelsea Market"/>
              </a:defRPr>
            </a:lvl5pPr>
            <a:lvl6pPr lvl="5">
              <a:spcBef>
                <a:spcPts val="0"/>
              </a:spcBef>
              <a:spcAft>
                <a:spcPts val="0"/>
              </a:spcAft>
              <a:buClr>
                <a:schemeClr val="accent2"/>
              </a:buClr>
              <a:buSzPts val="2800"/>
              <a:buFont typeface="Chelsea Market"/>
              <a:buNone/>
              <a:defRPr sz="2800">
                <a:solidFill>
                  <a:schemeClr val="accent2"/>
                </a:solidFill>
                <a:latin typeface="Chelsea Market"/>
                <a:ea typeface="Chelsea Market"/>
                <a:cs typeface="Chelsea Market"/>
                <a:sym typeface="Chelsea Market"/>
              </a:defRPr>
            </a:lvl6pPr>
            <a:lvl7pPr lvl="6">
              <a:spcBef>
                <a:spcPts val="0"/>
              </a:spcBef>
              <a:spcAft>
                <a:spcPts val="0"/>
              </a:spcAft>
              <a:buClr>
                <a:schemeClr val="accent2"/>
              </a:buClr>
              <a:buSzPts val="2800"/>
              <a:buFont typeface="Chelsea Market"/>
              <a:buNone/>
              <a:defRPr sz="2800">
                <a:solidFill>
                  <a:schemeClr val="accent2"/>
                </a:solidFill>
                <a:latin typeface="Chelsea Market"/>
                <a:ea typeface="Chelsea Market"/>
                <a:cs typeface="Chelsea Market"/>
                <a:sym typeface="Chelsea Market"/>
              </a:defRPr>
            </a:lvl7pPr>
            <a:lvl8pPr lvl="7">
              <a:spcBef>
                <a:spcPts val="0"/>
              </a:spcBef>
              <a:spcAft>
                <a:spcPts val="0"/>
              </a:spcAft>
              <a:buClr>
                <a:schemeClr val="accent2"/>
              </a:buClr>
              <a:buSzPts val="2800"/>
              <a:buFont typeface="Chelsea Market"/>
              <a:buNone/>
              <a:defRPr sz="2800">
                <a:solidFill>
                  <a:schemeClr val="accent2"/>
                </a:solidFill>
                <a:latin typeface="Chelsea Market"/>
                <a:ea typeface="Chelsea Market"/>
                <a:cs typeface="Chelsea Market"/>
                <a:sym typeface="Chelsea Market"/>
              </a:defRPr>
            </a:lvl8pPr>
            <a:lvl9pPr lvl="8">
              <a:spcBef>
                <a:spcPts val="0"/>
              </a:spcBef>
              <a:spcAft>
                <a:spcPts val="0"/>
              </a:spcAft>
              <a:buClr>
                <a:schemeClr val="accent2"/>
              </a:buClr>
              <a:buSzPts val="2800"/>
              <a:buFont typeface="Chelsea Market"/>
              <a:buNone/>
              <a:defRPr sz="2800">
                <a:solidFill>
                  <a:schemeClr val="accent2"/>
                </a:solidFill>
                <a:latin typeface="Chelsea Market"/>
                <a:ea typeface="Chelsea Market"/>
                <a:cs typeface="Chelsea Market"/>
                <a:sym typeface="Chelsea Market"/>
              </a:defRPr>
            </a:lvl9pPr>
          </a:lstStyle>
          <a:p>
            <a:endParaRPr/>
          </a:p>
        </p:txBody>
      </p:sp>
      <p:sp>
        <p:nvSpPr>
          <p:cNvPr id="7" name="Google Shape;7;p1"/>
          <p:cNvSpPr txBox="1">
            <a:spLocks noGrp="1"/>
          </p:cNvSpPr>
          <p:nvPr>
            <p:ph type="body" idx="1"/>
          </p:nvPr>
        </p:nvSpPr>
        <p:spPr>
          <a:xfrm>
            <a:off x="960000" y="1536633"/>
            <a:ext cx="10272000" cy="4555200"/>
          </a:xfrm>
          <a:prstGeom prst="rect">
            <a:avLst/>
          </a:prstGeom>
          <a:noFill/>
          <a:ln>
            <a:noFill/>
          </a:ln>
        </p:spPr>
        <p:txBody>
          <a:bodyPr spcFirstLastPara="1" wrap="square" lIns="91425" tIns="91425" rIns="91425" bIns="91425" anchor="t" anchorCtr="0">
            <a:noAutofit/>
          </a:bodyPr>
          <a:lstStyle>
            <a:lvl1pPr marL="457200" lvl="0" indent="-342900">
              <a:lnSpc>
                <a:spcPct val="115000"/>
              </a:lnSpc>
              <a:spcBef>
                <a:spcPts val="0"/>
              </a:spcBef>
              <a:spcAft>
                <a:spcPts val="0"/>
              </a:spcAft>
              <a:buClr>
                <a:schemeClr val="accent4"/>
              </a:buClr>
              <a:buSzPts val="1800"/>
              <a:buFont typeface="Josefin Slab"/>
              <a:buChar char="●"/>
              <a:defRPr sz="1800">
                <a:solidFill>
                  <a:schemeClr val="accent4"/>
                </a:solidFill>
                <a:latin typeface="Josefin Slab"/>
                <a:ea typeface="Josefin Slab"/>
                <a:cs typeface="Josefin Slab"/>
                <a:sym typeface="Josefin Slab"/>
              </a:defRPr>
            </a:lvl1pPr>
            <a:lvl2pPr marL="914400" lvl="1" indent="-317500">
              <a:lnSpc>
                <a:spcPct val="115000"/>
              </a:lnSpc>
              <a:spcBef>
                <a:spcPts val="1600"/>
              </a:spcBef>
              <a:spcAft>
                <a:spcPts val="0"/>
              </a:spcAft>
              <a:buClr>
                <a:schemeClr val="accent4"/>
              </a:buClr>
              <a:buSzPts val="1400"/>
              <a:buFont typeface="Josefin Slab"/>
              <a:buChar char="○"/>
              <a:defRPr>
                <a:solidFill>
                  <a:schemeClr val="accent4"/>
                </a:solidFill>
                <a:latin typeface="Josefin Slab"/>
                <a:ea typeface="Josefin Slab"/>
                <a:cs typeface="Josefin Slab"/>
                <a:sym typeface="Josefin Slab"/>
              </a:defRPr>
            </a:lvl2pPr>
            <a:lvl3pPr marL="1371600" lvl="2" indent="-317500">
              <a:lnSpc>
                <a:spcPct val="115000"/>
              </a:lnSpc>
              <a:spcBef>
                <a:spcPts val="1600"/>
              </a:spcBef>
              <a:spcAft>
                <a:spcPts val="0"/>
              </a:spcAft>
              <a:buClr>
                <a:schemeClr val="accent4"/>
              </a:buClr>
              <a:buSzPts val="1400"/>
              <a:buFont typeface="Josefin Slab"/>
              <a:buChar char="■"/>
              <a:defRPr>
                <a:solidFill>
                  <a:schemeClr val="accent4"/>
                </a:solidFill>
                <a:latin typeface="Josefin Slab"/>
                <a:ea typeface="Josefin Slab"/>
                <a:cs typeface="Josefin Slab"/>
                <a:sym typeface="Josefin Slab"/>
              </a:defRPr>
            </a:lvl3pPr>
            <a:lvl4pPr marL="1828800" lvl="3" indent="-317500">
              <a:lnSpc>
                <a:spcPct val="115000"/>
              </a:lnSpc>
              <a:spcBef>
                <a:spcPts val="1600"/>
              </a:spcBef>
              <a:spcAft>
                <a:spcPts val="0"/>
              </a:spcAft>
              <a:buClr>
                <a:schemeClr val="accent4"/>
              </a:buClr>
              <a:buSzPts val="1400"/>
              <a:buFont typeface="Josefin Slab"/>
              <a:buChar char="●"/>
              <a:defRPr>
                <a:solidFill>
                  <a:schemeClr val="accent4"/>
                </a:solidFill>
                <a:latin typeface="Josefin Slab"/>
                <a:ea typeface="Josefin Slab"/>
                <a:cs typeface="Josefin Slab"/>
                <a:sym typeface="Josefin Slab"/>
              </a:defRPr>
            </a:lvl4pPr>
            <a:lvl5pPr marL="2286000" lvl="4" indent="-317500">
              <a:lnSpc>
                <a:spcPct val="115000"/>
              </a:lnSpc>
              <a:spcBef>
                <a:spcPts val="1600"/>
              </a:spcBef>
              <a:spcAft>
                <a:spcPts val="0"/>
              </a:spcAft>
              <a:buClr>
                <a:schemeClr val="accent4"/>
              </a:buClr>
              <a:buSzPts val="1400"/>
              <a:buFont typeface="Josefin Slab"/>
              <a:buChar char="○"/>
              <a:defRPr>
                <a:solidFill>
                  <a:schemeClr val="accent4"/>
                </a:solidFill>
                <a:latin typeface="Josefin Slab"/>
                <a:ea typeface="Josefin Slab"/>
                <a:cs typeface="Josefin Slab"/>
                <a:sym typeface="Josefin Slab"/>
              </a:defRPr>
            </a:lvl5pPr>
            <a:lvl6pPr marL="2743200" lvl="5" indent="-317500">
              <a:lnSpc>
                <a:spcPct val="115000"/>
              </a:lnSpc>
              <a:spcBef>
                <a:spcPts val="1600"/>
              </a:spcBef>
              <a:spcAft>
                <a:spcPts val="0"/>
              </a:spcAft>
              <a:buClr>
                <a:schemeClr val="accent4"/>
              </a:buClr>
              <a:buSzPts val="1400"/>
              <a:buFont typeface="Josefin Slab"/>
              <a:buChar char="■"/>
              <a:defRPr>
                <a:solidFill>
                  <a:schemeClr val="accent4"/>
                </a:solidFill>
                <a:latin typeface="Josefin Slab"/>
                <a:ea typeface="Josefin Slab"/>
                <a:cs typeface="Josefin Slab"/>
                <a:sym typeface="Josefin Slab"/>
              </a:defRPr>
            </a:lvl6pPr>
            <a:lvl7pPr marL="3200400" lvl="6" indent="-317500">
              <a:lnSpc>
                <a:spcPct val="115000"/>
              </a:lnSpc>
              <a:spcBef>
                <a:spcPts val="1600"/>
              </a:spcBef>
              <a:spcAft>
                <a:spcPts val="0"/>
              </a:spcAft>
              <a:buClr>
                <a:schemeClr val="accent4"/>
              </a:buClr>
              <a:buSzPts val="1400"/>
              <a:buFont typeface="Josefin Slab"/>
              <a:buChar char="●"/>
              <a:defRPr>
                <a:solidFill>
                  <a:schemeClr val="accent4"/>
                </a:solidFill>
                <a:latin typeface="Josefin Slab"/>
                <a:ea typeface="Josefin Slab"/>
                <a:cs typeface="Josefin Slab"/>
                <a:sym typeface="Josefin Slab"/>
              </a:defRPr>
            </a:lvl7pPr>
            <a:lvl8pPr marL="3657600" lvl="7" indent="-317500">
              <a:lnSpc>
                <a:spcPct val="115000"/>
              </a:lnSpc>
              <a:spcBef>
                <a:spcPts val="1600"/>
              </a:spcBef>
              <a:spcAft>
                <a:spcPts val="0"/>
              </a:spcAft>
              <a:buClr>
                <a:schemeClr val="accent4"/>
              </a:buClr>
              <a:buSzPts val="1400"/>
              <a:buFont typeface="Josefin Slab"/>
              <a:buChar char="○"/>
              <a:defRPr>
                <a:solidFill>
                  <a:schemeClr val="accent4"/>
                </a:solidFill>
                <a:latin typeface="Josefin Slab"/>
                <a:ea typeface="Josefin Slab"/>
                <a:cs typeface="Josefin Slab"/>
                <a:sym typeface="Josefin Slab"/>
              </a:defRPr>
            </a:lvl8pPr>
            <a:lvl9pPr marL="4114800" lvl="8" indent="-317500">
              <a:lnSpc>
                <a:spcPct val="115000"/>
              </a:lnSpc>
              <a:spcBef>
                <a:spcPts val="1600"/>
              </a:spcBef>
              <a:spcAft>
                <a:spcPts val="1600"/>
              </a:spcAft>
              <a:buClr>
                <a:schemeClr val="accent4"/>
              </a:buClr>
              <a:buSzPts val="1400"/>
              <a:buFont typeface="Josefin Slab"/>
              <a:buChar char="■"/>
              <a:defRPr>
                <a:solidFill>
                  <a:schemeClr val="accent4"/>
                </a:solidFill>
                <a:latin typeface="Josefin Slab"/>
                <a:ea typeface="Josefin Slab"/>
                <a:cs typeface="Josefin Slab"/>
                <a:sym typeface="Josefin Slab"/>
              </a:defRPr>
            </a:lvl9pPr>
          </a:lstStyle>
          <a:p>
            <a:endParaRPr/>
          </a:p>
        </p:txBody>
      </p:sp>
    </p:spTree>
  </p:cSld>
  <p:clrMap bg1="lt1" tx1="dk1" bg2="dk2" tx2="lt2" accent1="accent1" accent2="accent2" accent3="accent3" accent4="accent4" accent5="accent5" accent6="accent6" hlink="hlink" folHlink="folHlink"/>
  <p:sldLayoutIdLst>
    <p:sldLayoutId id="2147483677" r:id="rId1"/>
    <p:sldLayoutId id="2147483676" r:id="rId2"/>
    <p:sldLayoutId id="2147483675" r:id="rId3"/>
    <p:sldLayoutId id="2147483667" r:id="rId4"/>
    <p:sldLayoutId id="2147483662" r:id="rId5"/>
    <p:sldLayoutId id="2147483655" r:id="rId6"/>
    <p:sldLayoutId id="2147483648" r:id="rId7"/>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3.xml"/><Relationship Id="rId1" Type="http://schemas.openxmlformats.org/officeDocument/2006/relationships/video" Target="https://www.youtube.com/embed/K2K_tYnvwwU?feature=oembed" TargetMode="External"/><Relationship Id="rId5" Type="http://schemas.openxmlformats.org/officeDocument/2006/relationships/image" Target="../media/image1.jpeg"/><Relationship Id="rId4" Type="http://schemas.openxmlformats.org/officeDocument/2006/relationships/hyperlink" Target="https://www.youtube.com/watch?v=K2K_tYnvwwU"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6.xml"/></Relationships>
</file>

<file path=ppt/slides/_rels/slide1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6.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4.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326"/>
        <p:cNvGrpSpPr/>
        <p:nvPr/>
      </p:nvGrpSpPr>
      <p:grpSpPr>
        <a:xfrm>
          <a:off x="0" y="0"/>
          <a:ext cx="0" cy="0"/>
          <a:chOff x="0" y="0"/>
          <a:chExt cx="0" cy="0"/>
        </a:xfrm>
      </p:grpSpPr>
      <p:sp>
        <p:nvSpPr>
          <p:cNvPr id="327" name="Google Shape;327;p34"/>
          <p:cNvSpPr txBox="1">
            <a:spLocks noGrp="1"/>
          </p:cNvSpPr>
          <p:nvPr>
            <p:ph type="ctrTitle"/>
          </p:nvPr>
        </p:nvSpPr>
        <p:spPr>
          <a:xfrm>
            <a:off x="3821000" y="545233"/>
            <a:ext cx="6408000" cy="2517200"/>
          </a:xfrm>
          <a:prstGeom prst="rect">
            <a:avLst/>
          </a:prstGeom>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r" rtl="0">
              <a:spcBef>
                <a:spcPts val="0"/>
              </a:spcBef>
              <a:spcAft>
                <a:spcPts val="0"/>
              </a:spcAft>
              <a:buClr>
                <a:schemeClr val="hlink"/>
              </a:buClr>
              <a:buSzPts val="1100"/>
              <a:buFont typeface="Arial"/>
              <a:buNone/>
            </a:pPr>
            <a:r>
              <a:rPr lang="en" sz="4000" dirty="0">
                <a:solidFill>
                  <a:srgbClr val="69A1C2"/>
                </a:solidFill>
                <a:latin typeface="Broadway" panose="04040905080B02020502" pitchFamily="82" charset="0"/>
              </a:rPr>
              <a:t>3.1 Overeenkomsten en verschillen</a:t>
            </a:r>
            <a:endParaRPr sz="4000" dirty="0">
              <a:solidFill>
                <a:srgbClr val="69A1C2"/>
              </a:solidFill>
              <a:latin typeface="Broadway" panose="04040905080B02020502" pitchFamily="82" charset="0"/>
            </a:endParaRPr>
          </a:p>
        </p:txBody>
      </p:sp>
      <p:sp>
        <p:nvSpPr>
          <p:cNvPr id="328" name="Google Shape;328;p34"/>
          <p:cNvSpPr txBox="1">
            <a:spLocks noGrp="1"/>
          </p:cNvSpPr>
          <p:nvPr>
            <p:ph type="subTitle" idx="1"/>
          </p:nvPr>
        </p:nvSpPr>
        <p:spPr>
          <a:xfrm>
            <a:off x="7445800" y="3188132"/>
            <a:ext cx="2783200" cy="894000"/>
          </a:xfrm>
          <a:prstGeom prst="rect">
            <a:avLst/>
          </a:prstGeom>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r" rtl="0">
              <a:spcBef>
                <a:spcPts val="0"/>
              </a:spcBef>
              <a:spcAft>
                <a:spcPts val="0"/>
              </a:spcAft>
              <a:buClr>
                <a:schemeClr val="hlink"/>
              </a:buClr>
              <a:buSzPts val="1100"/>
              <a:buFont typeface="Arial"/>
              <a:buNone/>
            </a:pPr>
            <a:r>
              <a:rPr lang="nl-NL" dirty="0">
                <a:solidFill>
                  <a:srgbClr val="F46440"/>
                </a:solidFill>
                <a:latin typeface="Bahnschrift" panose="020B0502040204020203" pitchFamily="34" charset="0"/>
              </a:rPr>
              <a:t>Q&amp;A week 1</a:t>
            </a:r>
          </a:p>
          <a:p>
            <a:pPr marL="0" lvl="0" indent="0" algn="r" rtl="0">
              <a:spcBef>
                <a:spcPts val="0"/>
              </a:spcBef>
              <a:spcAft>
                <a:spcPts val="0"/>
              </a:spcAft>
              <a:buClr>
                <a:schemeClr val="hlink"/>
              </a:buClr>
              <a:buSzPts val="1100"/>
              <a:buFont typeface="Arial"/>
              <a:buNone/>
            </a:pPr>
            <a:r>
              <a:rPr lang="nl-NL" dirty="0">
                <a:solidFill>
                  <a:srgbClr val="F46440"/>
                </a:solidFill>
                <a:latin typeface="Bahnschrift" panose="020B0502040204020203" pitchFamily="34" charset="0"/>
              </a:rPr>
              <a:t>IBO onderwijsassistent als pedagoog</a:t>
            </a:r>
          </a:p>
        </p:txBody>
      </p:sp>
      <p:sp>
        <p:nvSpPr>
          <p:cNvPr id="329" name="Google Shape;329;p34"/>
          <p:cNvSpPr/>
          <p:nvPr/>
        </p:nvSpPr>
        <p:spPr>
          <a:xfrm>
            <a:off x="4558497" y="1514768"/>
            <a:ext cx="1450500" cy="1650833"/>
          </a:xfrm>
          <a:custGeom>
            <a:avLst/>
            <a:gdLst/>
            <a:ahLst/>
            <a:cxnLst/>
            <a:rect l="l" t="t" r="r" b="b"/>
            <a:pathLst>
              <a:path w="43515" h="49525" extrusionOk="0">
                <a:moveTo>
                  <a:pt x="26818" y="49525"/>
                </a:moveTo>
                <a:cubicBezTo>
                  <a:pt x="23091" y="44307"/>
                  <a:pt x="19649" y="38537"/>
                  <a:pt x="18328" y="32262"/>
                </a:cubicBezTo>
                <a:cubicBezTo>
                  <a:pt x="16650" y="24293"/>
                  <a:pt x="16740" y="14504"/>
                  <a:pt x="10687" y="9056"/>
                </a:cubicBezTo>
                <a:cubicBezTo>
                  <a:pt x="8092" y="6720"/>
                  <a:pt x="1219" y="5995"/>
                  <a:pt x="216" y="9339"/>
                </a:cubicBezTo>
                <a:cubicBezTo>
                  <a:pt x="-648" y="12220"/>
                  <a:pt x="3228" y="15455"/>
                  <a:pt x="6159" y="16131"/>
                </a:cubicBezTo>
                <a:cubicBezTo>
                  <a:pt x="19375" y="19181"/>
                  <a:pt x="29952" y="0"/>
                  <a:pt x="43515" y="0"/>
                </a:cubicBezTo>
              </a:path>
            </a:pathLst>
          </a:custGeom>
          <a:noFill/>
          <a:ln w="19050" cap="flat" cmpd="sng">
            <a:solidFill>
              <a:schemeClr val="accent1"/>
            </a:solidFill>
            <a:prstDash val="dash"/>
            <a:round/>
            <a:headEnd type="none" w="med" len="med"/>
            <a:tailEnd type="none" w="med" len="med"/>
          </a:ln>
        </p:spPr>
        <p:txBody>
          <a:bodyPr/>
          <a:lstStyle/>
          <a:p>
            <a:endParaRPr lang="nl-NL"/>
          </a:p>
        </p:txBody>
      </p:sp>
      <p:grpSp>
        <p:nvGrpSpPr>
          <p:cNvPr id="330" name="Google Shape;330;p34"/>
          <p:cNvGrpSpPr/>
          <p:nvPr/>
        </p:nvGrpSpPr>
        <p:grpSpPr>
          <a:xfrm>
            <a:off x="4805302" y="3175517"/>
            <a:ext cx="2783205" cy="3376743"/>
            <a:chOff x="6969975" y="1129950"/>
            <a:chExt cx="409600" cy="496950"/>
          </a:xfrm>
        </p:grpSpPr>
        <p:sp>
          <p:nvSpPr>
            <p:cNvPr id="331" name="Google Shape;331;p34"/>
            <p:cNvSpPr/>
            <p:nvPr/>
          </p:nvSpPr>
          <p:spPr>
            <a:xfrm>
              <a:off x="7246075" y="1228500"/>
              <a:ext cx="118450" cy="63525"/>
            </a:xfrm>
            <a:custGeom>
              <a:avLst/>
              <a:gdLst/>
              <a:ahLst/>
              <a:cxnLst/>
              <a:rect l="l" t="t" r="r" b="b"/>
              <a:pathLst>
                <a:path w="4738" h="2541" extrusionOk="0">
                  <a:moveTo>
                    <a:pt x="392" y="1"/>
                  </a:moveTo>
                  <a:cubicBezTo>
                    <a:pt x="392" y="1"/>
                    <a:pt x="1" y="60"/>
                    <a:pt x="10" y="238"/>
                  </a:cubicBezTo>
                  <a:cubicBezTo>
                    <a:pt x="18" y="413"/>
                    <a:pt x="65" y="826"/>
                    <a:pt x="65" y="826"/>
                  </a:cubicBezTo>
                  <a:cubicBezTo>
                    <a:pt x="65" y="826"/>
                    <a:pt x="65" y="826"/>
                    <a:pt x="65" y="826"/>
                  </a:cubicBezTo>
                  <a:cubicBezTo>
                    <a:pt x="77" y="826"/>
                    <a:pt x="149" y="2283"/>
                    <a:pt x="2127" y="2524"/>
                  </a:cubicBezTo>
                  <a:cubicBezTo>
                    <a:pt x="2219" y="2535"/>
                    <a:pt x="2308" y="2540"/>
                    <a:pt x="2394" y="2540"/>
                  </a:cubicBezTo>
                  <a:cubicBezTo>
                    <a:pt x="4178" y="2540"/>
                    <a:pt x="4738" y="266"/>
                    <a:pt x="4738" y="266"/>
                  </a:cubicBezTo>
                  <a:cubicBezTo>
                    <a:pt x="4738" y="266"/>
                    <a:pt x="4663" y="147"/>
                    <a:pt x="4603" y="147"/>
                  </a:cubicBezTo>
                  <a:cubicBezTo>
                    <a:pt x="4583" y="147"/>
                    <a:pt x="4565" y="160"/>
                    <a:pt x="4551" y="196"/>
                  </a:cubicBezTo>
                  <a:cubicBezTo>
                    <a:pt x="3974" y="1211"/>
                    <a:pt x="3173" y="1624"/>
                    <a:pt x="2506" y="1624"/>
                  </a:cubicBezTo>
                  <a:cubicBezTo>
                    <a:pt x="2013" y="1624"/>
                    <a:pt x="1593" y="1398"/>
                    <a:pt x="1391" y="1022"/>
                  </a:cubicBezTo>
                  <a:cubicBezTo>
                    <a:pt x="914" y="135"/>
                    <a:pt x="765" y="115"/>
                    <a:pt x="392" y="1"/>
                  </a:cubicBezTo>
                  <a:close/>
                </a:path>
              </a:pathLst>
            </a:custGeom>
            <a:solidFill>
              <a:schemeClr val="l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32" name="Google Shape;332;p34"/>
            <p:cNvSpPr/>
            <p:nvPr/>
          </p:nvSpPr>
          <p:spPr>
            <a:xfrm>
              <a:off x="7355675" y="1215375"/>
              <a:ext cx="23900" cy="26625"/>
            </a:xfrm>
            <a:custGeom>
              <a:avLst/>
              <a:gdLst/>
              <a:ahLst/>
              <a:cxnLst/>
              <a:rect l="l" t="t" r="r" b="b"/>
              <a:pathLst>
                <a:path w="956" h="1065" extrusionOk="0">
                  <a:moveTo>
                    <a:pt x="817" y="1"/>
                  </a:moveTo>
                  <a:lnTo>
                    <a:pt x="817" y="1"/>
                  </a:lnTo>
                  <a:cubicBezTo>
                    <a:pt x="631" y="91"/>
                    <a:pt x="495" y="253"/>
                    <a:pt x="363" y="411"/>
                  </a:cubicBezTo>
                  <a:cubicBezTo>
                    <a:pt x="442" y="291"/>
                    <a:pt x="611" y="60"/>
                    <a:pt x="574" y="31"/>
                  </a:cubicBezTo>
                  <a:cubicBezTo>
                    <a:pt x="572" y="30"/>
                    <a:pt x="570" y="30"/>
                    <a:pt x="568" y="30"/>
                  </a:cubicBezTo>
                  <a:cubicBezTo>
                    <a:pt x="515" y="30"/>
                    <a:pt x="282" y="342"/>
                    <a:pt x="192" y="521"/>
                  </a:cubicBezTo>
                  <a:cubicBezTo>
                    <a:pt x="187" y="400"/>
                    <a:pt x="132" y="194"/>
                    <a:pt x="69" y="192"/>
                  </a:cubicBezTo>
                  <a:cubicBezTo>
                    <a:pt x="68" y="192"/>
                    <a:pt x="68" y="192"/>
                    <a:pt x="68" y="192"/>
                  </a:cubicBezTo>
                  <a:cubicBezTo>
                    <a:pt x="3" y="192"/>
                    <a:pt x="1" y="414"/>
                    <a:pt x="27" y="530"/>
                  </a:cubicBezTo>
                  <a:cubicBezTo>
                    <a:pt x="51" y="644"/>
                    <a:pt x="86" y="769"/>
                    <a:pt x="36" y="877"/>
                  </a:cubicBezTo>
                  <a:cubicBezTo>
                    <a:pt x="38" y="927"/>
                    <a:pt x="55" y="978"/>
                    <a:pt x="86" y="1020"/>
                  </a:cubicBezTo>
                  <a:cubicBezTo>
                    <a:pt x="113" y="1049"/>
                    <a:pt x="153" y="1064"/>
                    <a:pt x="194" y="1064"/>
                  </a:cubicBezTo>
                  <a:cubicBezTo>
                    <a:pt x="199" y="1064"/>
                    <a:pt x="204" y="1064"/>
                    <a:pt x="209" y="1064"/>
                  </a:cubicBezTo>
                  <a:cubicBezTo>
                    <a:pt x="374" y="1044"/>
                    <a:pt x="484" y="886"/>
                    <a:pt x="622" y="789"/>
                  </a:cubicBezTo>
                  <a:cubicBezTo>
                    <a:pt x="736" y="712"/>
                    <a:pt x="956" y="587"/>
                    <a:pt x="938" y="534"/>
                  </a:cubicBezTo>
                  <a:cubicBezTo>
                    <a:pt x="934" y="523"/>
                    <a:pt x="920" y="518"/>
                    <a:pt x="900" y="518"/>
                  </a:cubicBezTo>
                  <a:cubicBezTo>
                    <a:pt x="828" y="518"/>
                    <a:pt x="675" y="581"/>
                    <a:pt x="589" y="622"/>
                  </a:cubicBezTo>
                  <a:lnTo>
                    <a:pt x="793" y="431"/>
                  </a:lnTo>
                  <a:cubicBezTo>
                    <a:pt x="848" y="376"/>
                    <a:pt x="956" y="282"/>
                    <a:pt x="932" y="247"/>
                  </a:cubicBezTo>
                  <a:cubicBezTo>
                    <a:pt x="929" y="242"/>
                    <a:pt x="922" y="240"/>
                    <a:pt x="914" y="240"/>
                  </a:cubicBezTo>
                  <a:cubicBezTo>
                    <a:pt x="851" y="240"/>
                    <a:pt x="655" y="354"/>
                    <a:pt x="558" y="431"/>
                  </a:cubicBezTo>
                  <a:lnTo>
                    <a:pt x="806" y="71"/>
                  </a:lnTo>
                  <a:cubicBezTo>
                    <a:pt x="820" y="49"/>
                    <a:pt x="835" y="18"/>
                    <a:pt x="817" y="1"/>
                  </a:cubicBezTo>
                  <a:close/>
                </a:path>
              </a:pathLst>
            </a:custGeom>
            <a:solidFill>
              <a:schemeClr val="l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33" name="Google Shape;333;p34"/>
            <p:cNvSpPr/>
            <p:nvPr/>
          </p:nvSpPr>
          <p:spPr>
            <a:xfrm>
              <a:off x="7303400" y="1268650"/>
              <a:ext cx="8325" cy="40825"/>
            </a:xfrm>
            <a:custGeom>
              <a:avLst/>
              <a:gdLst/>
              <a:ahLst/>
              <a:cxnLst/>
              <a:rect l="l" t="t" r="r" b="b"/>
              <a:pathLst>
                <a:path w="333" h="1633" extrusionOk="0">
                  <a:moveTo>
                    <a:pt x="267" y="1"/>
                  </a:moveTo>
                  <a:cubicBezTo>
                    <a:pt x="260" y="1"/>
                    <a:pt x="253" y="4"/>
                    <a:pt x="249" y="13"/>
                  </a:cubicBezTo>
                  <a:cubicBezTo>
                    <a:pt x="141" y="264"/>
                    <a:pt x="117" y="547"/>
                    <a:pt x="75" y="815"/>
                  </a:cubicBezTo>
                  <a:cubicBezTo>
                    <a:pt x="36" y="1083"/>
                    <a:pt x="1" y="1342"/>
                    <a:pt x="16" y="1614"/>
                  </a:cubicBezTo>
                  <a:cubicBezTo>
                    <a:pt x="16" y="1625"/>
                    <a:pt x="27" y="1632"/>
                    <a:pt x="36" y="1632"/>
                  </a:cubicBezTo>
                  <a:cubicBezTo>
                    <a:pt x="44" y="1632"/>
                    <a:pt x="51" y="1628"/>
                    <a:pt x="53" y="1619"/>
                  </a:cubicBezTo>
                  <a:cubicBezTo>
                    <a:pt x="150" y="1122"/>
                    <a:pt x="332" y="531"/>
                    <a:pt x="295" y="26"/>
                  </a:cubicBezTo>
                  <a:cubicBezTo>
                    <a:pt x="294" y="12"/>
                    <a:pt x="280" y="1"/>
                    <a:pt x="267" y="1"/>
                  </a:cubicBez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34" name="Google Shape;334;p34"/>
            <p:cNvSpPr/>
            <p:nvPr/>
          </p:nvSpPr>
          <p:spPr>
            <a:xfrm>
              <a:off x="7310350" y="1268425"/>
              <a:ext cx="8450" cy="42825"/>
            </a:xfrm>
            <a:custGeom>
              <a:avLst/>
              <a:gdLst/>
              <a:ahLst/>
              <a:cxnLst/>
              <a:rect l="l" t="t" r="r" b="b"/>
              <a:pathLst>
                <a:path w="338" h="1713" extrusionOk="0">
                  <a:moveTo>
                    <a:pt x="63" y="1"/>
                  </a:moveTo>
                  <a:cubicBezTo>
                    <a:pt x="32" y="1"/>
                    <a:pt x="0" y="22"/>
                    <a:pt x="2" y="59"/>
                  </a:cubicBezTo>
                  <a:cubicBezTo>
                    <a:pt x="28" y="600"/>
                    <a:pt x="96" y="1138"/>
                    <a:pt x="208" y="1667"/>
                  </a:cubicBezTo>
                  <a:cubicBezTo>
                    <a:pt x="215" y="1698"/>
                    <a:pt x="241" y="1713"/>
                    <a:pt x="269" y="1713"/>
                  </a:cubicBezTo>
                  <a:cubicBezTo>
                    <a:pt x="303" y="1713"/>
                    <a:pt x="338" y="1690"/>
                    <a:pt x="335" y="1650"/>
                  </a:cubicBezTo>
                  <a:cubicBezTo>
                    <a:pt x="307" y="1109"/>
                    <a:pt x="234" y="571"/>
                    <a:pt x="118" y="44"/>
                  </a:cubicBezTo>
                  <a:cubicBezTo>
                    <a:pt x="112" y="15"/>
                    <a:pt x="88" y="1"/>
                    <a:pt x="63" y="1"/>
                  </a:cubicBez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35" name="Google Shape;335;p34"/>
            <p:cNvSpPr/>
            <p:nvPr/>
          </p:nvSpPr>
          <p:spPr>
            <a:xfrm>
              <a:off x="7297375" y="1308050"/>
              <a:ext cx="29925" cy="57100"/>
            </a:xfrm>
            <a:custGeom>
              <a:avLst/>
              <a:gdLst/>
              <a:ahLst/>
              <a:cxnLst/>
              <a:rect l="l" t="t" r="r" b="b"/>
              <a:pathLst>
                <a:path w="1197" h="2284" extrusionOk="0">
                  <a:moveTo>
                    <a:pt x="0" y="1"/>
                  </a:moveTo>
                  <a:lnTo>
                    <a:pt x="84" y="12"/>
                  </a:lnTo>
                  <a:lnTo>
                    <a:pt x="81" y="1802"/>
                  </a:lnTo>
                  <a:cubicBezTo>
                    <a:pt x="79" y="1922"/>
                    <a:pt x="86" y="2041"/>
                    <a:pt x="99" y="2162"/>
                  </a:cubicBezTo>
                  <a:cubicBezTo>
                    <a:pt x="99" y="2195"/>
                    <a:pt x="114" y="2230"/>
                    <a:pt x="136" y="2254"/>
                  </a:cubicBezTo>
                  <a:cubicBezTo>
                    <a:pt x="164" y="2274"/>
                    <a:pt x="195" y="2283"/>
                    <a:pt x="228" y="2283"/>
                  </a:cubicBezTo>
                  <a:cubicBezTo>
                    <a:pt x="232" y="2283"/>
                    <a:pt x="236" y="2283"/>
                    <a:pt x="239" y="2283"/>
                  </a:cubicBezTo>
                  <a:cubicBezTo>
                    <a:pt x="254" y="2283"/>
                    <a:pt x="268" y="2283"/>
                    <a:pt x="282" y="2283"/>
                  </a:cubicBezTo>
                  <a:cubicBezTo>
                    <a:pt x="483" y="2283"/>
                    <a:pt x="684" y="2254"/>
                    <a:pt x="876" y="2195"/>
                  </a:cubicBezTo>
                  <a:cubicBezTo>
                    <a:pt x="988" y="2162"/>
                    <a:pt x="1107" y="2109"/>
                    <a:pt x="1160" y="2006"/>
                  </a:cubicBezTo>
                  <a:cubicBezTo>
                    <a:pt x="1197" y="1931"/>
                    <a:pt x="1195" y="1843"/>
                    <a:pt x="1190" y="1762"/>
                  </a:cubicBezTo>
                  <a:cubicBezTo>
                    <a:pt x="1166" y="1189"/>
                    <a:pt x="1140" y="618"/>
                    <a:pt x="1114" y="47"/>
                  </a:cubicBezTo>
                  <a:lnTo>
                    <a:pt x="0" y="1"/>
                  </a:ln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36" name="Google Shape;336;p34"/>
            <p:cNvSpPr/>
            <p:nvPr/>
          </p:nvSpPr>
          <p:spPr>
            <a:xfrm>
              <a:off x="7103225" y="1228075"/>
              <a:ext cx="115825" cy="63450"/>
            </a:xfrm>
            <a:custGeom>
              <a:avLst/>
              <a:gdLst/>
              <a:ahLst/>
              <a:cxnLst/>
              <a:rect l="l" t="t" r="r" b="b"/>
              <a:pathLst>
                <a:path w="4633" h="2538" extrusionOk="0">
                  <a:moveTo>
                    <a:pt x="4243" y="0"/>
                  </a:moveTo>
                  <a:cubicBezTo>
                    <a:pt x="3870" y="114"/>
                    <a:pt x="3721" y="134"/>
                    <a:pt x="3244" y="1019"/>
                  </a:cubicBezTo>
                  <a:cubicBezTo>
                    <a:pt x="2981" y="1510"/>
                    <a:pt x="2661" y="1775"/>
                    <a:pt x="2278" y="1775"/>
                  </a:cubicBezTo>
                  <a:cubicBezTo>
                    <a:pt x="1968" y="1775"/>
                    <a:pt x="1617" y="1601"/>
                    <a:pt x="1222" y="1234"/>
                  </a:cubicBezTo>
                  <a:cubicBezTo>
                    <a:pt x="600" y="659"/>
                    <a:pt x="293" y="380"/>
                    <a:pt x="163" y="266"/>
                  </a:cubicBezTo>
                  <a:cubicBezTo>
                    <a:pt x="104" y="371"/>
                    <a:pt x="51" y="479"/>
                    <a:pt x="0" y="589"/>
                  </a:cubicBezTo>
                  <a:cubicBezTo>
                    <a:pt x="232" y="1216"/>
                    <a:pt x="878" y="2538"/>
                    <a:pt x="2238" y="2538"/>
                  </a:cubicBezTo>
                  <a:cubicBezTo>
                    <a:pt x="2325" y="2538"/>
                    <a:pt x="2415" y="2533"/>
                    <a:pt x="2508" y="2521"/>
                  </a:cubicBezTo>
                  <a:cubicBezTo>
                    <a:pt x="4486" y="2282"/>
                    <a:pt x="4558" y="823"/>
                    <a:pt x="4570" y="823"/>
                  </a:cubicBezTo>
                  <a:cubicBezTo>
                    <a:pt x="4570" y="823"/>
                    <a:pt x="4571" y="823"/>
                    <a:pt x="4571" y="824"/>
                  </a:cubicBezTo>
                  <a:cubicBezTo>
                    <a:pt x="4571" y="824"/>
                    <a:pt x="4617" y="413"/>
                    <a:pt x="4626" y="235"/>
                  </a:cubicBezTo>
                  <a:cubicBezTo>
                    <a:pt x="4632" y="59"/>
                    <a:pt x="4243" y="0"/>
                    <a:pt x="4243" y="0"/>
                  </a:cubicBezTo>
                  <a:close/>
                </a:path>
              </a:pathLst>
            </a:custGeom>
            <a:solidFill>
              <a:schemeClr val="l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37" name="Google Shape;337;p34"/>
            <p:cNvSpPr/>
            <p:nvPr/>
          </p:nvSpPr>
          <p:spPr>
            <a:xfrm>
              <a:off x="7110350" y="1521150"/>
              <a:ext cx="26500" cy="97950"/>
            </a:xfrm>
            <a:custGeom>
              <a:avLst/>
              <a:gdLst/>
              <a:ahLst/>
              <a:cxnLst/>
              <a:rect l="l" t="t" r="r" b="b"/>
              <a:pathLst>
                <a:path w="1060" h="3918" extrusionOk="0">
                  <a:moveTo>
                    <a:pt x="157" y="0"/>
                  </a:moveTo>
                  <a:cubicBezTo>
                    <a:pt x="98" y="1070"/>
                    <a:pt x="51" y="2139"/>
                    <a:pt x="19" y="3209"/>
                  </a:cubicBezTo>
                  <a:cubicBezTo>
                    <a:pt x="12" y="3382"/>
                    <a:pt x="8" y="3553"/>
                    <a:pt x="3" y="3725"/>
                  </a:cubicBezTo>
                  <a:cubicBezTo>
                    <a:pt x="3" y="3747"/>
                    <a:pt x="1" y="3767"/>
                    <a:pt x="1" y="3788"/>
                  </a:cubicBezTo>
                  <a:cubicBezTo>
                    <a:pt x="1" y="3821"/>
                    <a:pt x="1" y="3859"/>
                    <a:pt x="21" y="3881"/>
                  </a:cubicBezTo>
                  <a:cubicBezTo>
                    <a:pt x="38" y="3897"/>
                    <a:pt x="63" y="3905"/>
                    <a:pt x="87" y="3905"/>
                  </a:cubicBezTo>
                  <a:cubicBezTo>
                    <a:pt x="90" y="3905"/>
                    <a:pt x="93" y="3905"/>
                    <a:pt x="95" y="3905"/>
                  </a:cubicBezTo>
                  <a:lnTo>
                    <a:pt x="418" y="3916"/>
                  </a:lnTo>
                  <a:cubicBezTo>
                    <a:pt x="432" y="3917"/>
                    <a:pt x="445" y="3917"/>
                    <a:pt x="459" y="3917"/>
                  </a:cubicBezTo>
                  <a:cubicBezTo>
                    <a:pt x="489" y="3917"/>
                    <a:pt x="520" y="3913"/>
                    <a:pt x="550" y="3892"/>
                  </a:cubicBezTo>
                  <a:cubicBezTo>
                    <a:pt x="592" y="3861"/>
                    <a:pt x="611" y="3808"/>
                    <a:pt x="620" y="3753"/>
                  </a:cubicBezTo>
                  <a:cubicBezTo>
                    <a:pt x="627" y="3723"/>
                    <a:pt x="631" y="3692"/>
                    <a:pt x="633" y="3659"/>
                  </a:cubicBezTo>
                  <a:cubicBezTo>
                    <a:pt x="642" y="3514"/>
                    <a:pt x="653" y="3369"/>
                    <a:pt x="666" y="3226"/>
                  </a:cubicBezTo>
                  <a:cubicBezTo>
                    <a:pt x="743" y="2304"/>
                    <a:pt x="873" y="1386"/>
                    <a:pt x="1060" y="479"/>
                  </a:cubicBezTo>
                  <a:lnTo>
                    <a:pt x="157" y="0"/>
                  </a:ln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38" name="Google Shape;338;p34"/>
            <p:cNvSpPr/>
            <p:nvPr/>
          </p:nvSpPr>
          <p:spPr>
            <a:xfrm>
              <a:off x="7141325" y="1512400"/>
              <a:ext cx="32200" cy="108025"/>
            </a:xfrm>
            <a:custGeom>
              <a:avLst/>
              <a:gdLst/>
              <a:ahLst/>
              <a:cxnLst/>
              <a:rect l="l" t="t" r="r" b="b"/>
              <a:pathLst>
                <a:path w="1288" h="4321" extrusionOk="0">
                  <a:moveTo>
                    <a:pt x="1009" y="1"/>
                  </a:moveTo>
                  <a:lnTo>
                    <a:pt x="1" y="293"/>
                  </a:lnTo>
                  <a:cubicBezTo>
                    <a:pt x="242" y="1411"/>
                    <a:pt x="460" y="2537"/>
                    <a:pt x="653" y="3669"/>
                  </a:cubicBezTo>
                  <a:cubicBezTo>
                    <a:pt x="677" y="3811"/>
                    <a:pt x="701" y="3954"/>
                    <a:pt x="725" y="4097"/>
                  </a:cubicBezTo>
                  <a:cubicBezTo>
                    <a:pt x="739" y="4171"/>
                    <a:pt x="752" y="4246"/>
                    <a:pt x="763" y="4321"/>
                  </a:cubicBezTo>
                  <a:lnTo>
                    <a:pt x="1204" y="4218"/>
                  </a:lnTo>
                  <a:cubicBezTo>
                    <a:pt x="1233" y="4213"/>
                    <a:pt x="1257" y="4200"/>
                    <a:pt x="1272" y="4178"/>
                  </a:cubicBezTo>
                  <a:cubicBezTo>
                    <a:pt x="1283" y="4154"/>
                    <a:pt x="1288" y="4125"/>
                    <a:pt x="1283" y="4097"/>
                  </a:cubicBezTo>
                  <a:lnTo>
                    <a:pt x="1283" y="4095"/>
                  </a:lnTo>
                  <a:cubicBezTo>
                    <a:pt x="1277" y="3956"/>
                    <a:pt x="1270" y="3818"/>
                    <a:pt x="1263" y="3677"/>
                  </a:cubicBezTo>
                  <a:cubicBezTo>
                    <a:pt x="1200" y="2450"/>
                    <a:pt x="1116" y="1224"/>
                    <a:pt x="1009" y="1"/>
                  </a:cubicBez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39" name="Google Shape;339;p34"/>
            <p:cNvSpPr/>
            <p:nvPr/>
          </p:nvSpPr>
          <p:spPr>
            <a:xfrm>
              <a:off x="7121950" y="1167275"/>
              <a:ext cx="45150" cy="169750"/>
            </a:xfrm>
            <a:custGeom>
              <a:avLst/>
              <a:gdLst/>
              <a:ahLst/>
              <a:cxnLst/>
              <a:rect l="l" t="t" r="r" b="b"/>
              <a:pathLst>
                <a:path w="1806" h="6790" extrusionOk="0">
                  <a:moveTo>
                    <a:pt x="1134" y="1"/>
                  </a:moveTo>
                  <a:lnTo>
                    <a:pt x="0" y="5744"/>
                  </a:lnTo>
                  <a:cubicBezTo>
                    <a:pt x="71" y="6141"/>
                    <a:pt x="292" y="6537"/>
                    <a:pt x="659" y="6710"/>
                  </a:cubicBezTo>
                  <a:cubicBezTo>
                    <a:pt x="771" y="6763"/>
                    <a:pt x="896" y="6789"/>
                    <a:pt x="1021" y="6789"/>
                  </a:cubicBezTo>
                  <a:cubicBezTo>
                    <a:pt x="1304" y="6789"/>
                    <a:pt x="1587" y="6656"/>
                    <a:pt x="1709" y="6403"/>
                  </a:cubicBezTo>
                  <a:cubicBezTo>
                    <a:pt x="1784" y="6245"/>
                    <a:pt x="1792" y="6064"/>
                    <a:pt x="1795" y="5891"/>
                  </a:cubicBezTo>
                  <a:cubicBezTo>
                    <a:pt x="1806" y="5322"/>
                    <a:pt x="1770" y="4753"/>
                    <a:pt x="1687" y="4191"/>
                  </a:cubicBezTo>
                  <a:cubicBezTo>
                    <a:pt x="1485" y="2792"/>
                    <a:pt x="997" y="1409"/>
                    <a:pt x="1134"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40" name="Google Shape;340;p34"/>
            <p:cNvSpPr/>
            <p:nvPr/>
          </p:nvSpPr>
          <p:spPr>
            <a:xfrm>
              <a:off x="7110425" y="1601300"/>
              <a:ext cx="16600" cy="13700"/>
            </a:xfrm>
            <a:custGeom>
              <a:avLst/>
              <a:gdLst/>
              <a:ahLst/>
              <a:cxnLst/>
              <a:rect l="l" t="t" r="r" b="b"/>
              <a:pathLst>
                <a:path w="664" h="548" extrusionOk="0">
                  <a:moveTo>
                    <a:pt x="16" y="1"/>
                  </a:moveTo>
                  <a:cubicBezTo>
                    <a:pt x="13" y="42"/>
                    <a:pt x="13" y="80"/>
                    <a:pt x="11" y="123"/>
                  </a:cubicBezTo>
                  <a:cubicBezTo>
                    <a:pt x="9" y="167"/>
                    <a:pt x="7" y="207"/>
                    <a:pt x="7" y="249"/>
                  </a:cubicBezTo>
                  <a:cubicBezTo>
                    <a:pt x="5" y="339"/>
                    <a:pt x="2" y="427"/>
                    <a:pt x="0" y="517"/>
                  </a:cubicBezTo>
                  <a:cubicBezTo>
                    <a:pt x="141" y="523"/>
                    <a:pt x="406" y="536"/>
                    <a:pt x="617" y="547"/>
                  </a:cubicBezTo>
                  <a:cubicBezTo>
                    <a:pt x="624" y="517"/>
                    <a:pt x="628" y="484"/>
                    <a:pt x="628" y="453"/>
                  </a:cubicBezTo>
                  <a:cubicBezTo>
                    <a:pt x="633" y="398"/>
                    <a:pt x="639" y="339"/>
                    <a:pt x="641" y="288"/>
                  </a:cubicBezTo>
                  <a:cubicBezTo>
                    <a:pt x="644" y="235"/>
                    <a:pt x="648" y="185"/>
                    <a:pt x="652" y="134"/>
                  </a:cubicBezTo>
                  <a:cubicBezTo>
                    <a:pt x="655" y="97"/>
                    <a:pt x="659" y="58"/>
                    <a:pt x="663" y="20"/>
                  </a:cubicBezTo>
                  <a:lnTo>
                    <a:pt x="16" y="1"/>
                  </a:ln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41" name="Google Shape;341;p34"/>
            <p:cNvSpPr/>
            <p:nvPr/>
          </p:nvSpPr>
          <p:spPr>
            <a:xfrm>
              <a:off x="7157625" y="1604100"/>
              <a:ext cx="15800" cy="10725"/>
            </a:xfrm>
            <a:custGeom>
              <a:avLst/>
              <a:gdLst/>
              <a:ahLst/>
              <a:cxnLst/>
              <a:rect l="l" t="t" r="r" b="b"/>
              <a:pathLst>
                <a:path w="632" h="429" extrusionOk="0">
                  <a:moveTo>
                    <a:pt x="1" y="1"/>
                  </a:moveTo>
                  <a:cubicBezTo>
                    <a:pt x="5" y="25"/>
                    <a:pt x="10" y="47"/>
                    <a:pt x="14" y="71"/>
                  </a:cubicBezTo>
                  <a:cubicBezTo>
                    <a:pt x="23" y="123"/>
                    <a:pt x="32" y="176"/>
                    <a:pt x="40" y="231"/>
                  </a:cubicBezTo>
                  <a:cubicBezTo>
                    <a:pt x="51" y="297"/>
                    <a:pt x="62" y="363"/>
                    <a:pt x="76" y="429"/>
                  </a:cubicBezTo>
                  <a:lnTo>
                    <a:pt x="631" y="429"/>
                  </a:lnTo>
                  <a:lnTo>
                    <a:pt x="631" y="427"/>
                  </a:lnTo>
                  <a:cubicBezTo>
                    <a:pt x="629" y="372"/>
                    <a:pt x="627" y="312"/>
                    <a:pt x="625" y="262"/>
                  </a:cubicBezTo>
                  <a:cubicBezTo>
                    <a:pt x="622" y="209"/>
                    <a:pt x="620" y="159"/>
                    <a:pt x="618" y="108"/>
                  </a:cubicBezTo>
                  <a:cubicBezTo>
                    <a:pt x="616" y="75"/>
                    <a:pt x="614" y="42"/>
                    <a:pt x="611" y="9"/>
                  </a:cubicBezTo>
                  <a:lnTo>
                    <a:pt x="1" y="1"/>
                  </a:ln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42" name="Google Shape;342;p34"/>
            <p:cNvSpPr/>
            <p:nvPr/>
          </p:nvSpPr>
          <p:spPr>
            <a:xfrm>
              <a:off x="7157900" y="1605850"/>
              <a:ext cx="15250" cy="3000"/>
            </a:xfrm>
            <a:custGeom>
              <a:avLst/>
              <a:gdLst/>
              <a:ahLst/>
              <a:cxnLst/>
              <a:rect l="l" t="t" r="r" b="b"/>
              <a:pathLst>
                <a:path w="610" h="120" extrusionOk="0">
                  <a:moveTo>
                    <a:pt x="1" y="1"/>
                  </a:moveTo>
                  <a:cubicBezTo>
                    <a:pt x="7" y="36"/>
                    <a:pt x="14" y="75"/>
                    <a:pt x="21" y="113"/>
                  </a:cubicBezTo>
                  <a:cubicBezTo>
                    <a:pt x="114" y="117"/>
                    <a:pt x="206" y="119"/>
                    <a:pt x="298" y="119"/>
                  </a:cubicBezTo>
                  <a:cubicBezTo>
                    <a:pt x="391" y="119"/>
                    <a:pt x="483" y="117"/>
                    <a:pt x="576" y="113"/>
                  </a:cubicBezTo>
                  <a:lnTo>
                    <a:pt x="609" y="113"/>
                  </a:lnTo>
                  <a:cubicBezTo>
                    <a:pt x="609" y="86"/>
                    <a:pt x="607" y="62"/>
                    <a:pt x="605" y="38"/>
                  </a:cubicBezTo>
                  <a:cubicBezTo>
                    <a:pt x="510" y="32"/>
                    <a:pt x="416" y="27"/>
                    <a:pt x="321" y="23"/>
                  </a:cubicBezTo>
                  <a:cubicBezTo>
                    <a:pt x="216" y="16"/>
                    <a:pt x="108" y="7"/>
                    <a:pt x="1" y="1"/>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43" name="Google Shape;343;p34"/>
            <p:cNvSpPr/>
            <p:nvPr/>
          </p:nvSpPr>
          <p:spPr>
            <a:xfrm>
              <a:off x="7110575" y="1604325"/>
              <a:ext cx="16175" cy="4200"/>
            </a:xfrm>
            <a:custGeom>
              <a:avLst/>
              <a:gdLst/>
              <a:ahLst/>
              <a:cxnLst/>
              <a:rect l="l" t="t" r="r" b="b"/>
              <a:pathLst>
                <a:path w="647" h="168" extrusionOk="0">
                  <a:moveTo>
                    <a:pt x="117" y="1"/>
                  </a:moveTo>
                  <a:cubicBezTo>
                    <a:pt x="80" y="1"/>
                    <a:pt x="42" y="1"/>
                    <a:pt x="5" y="2"/>
                  </a:cubicBezTo>
                  <a:cubicBezTo>
                    <a:pt x="3" y="46"/>
                    <a:pt x="1" y="86"/>
                    <a:pt x="1" y="128"/>
                  </a:cubicBezTo>
                  <a:cubicBezTo>
                    <a:pt x="128" y="136"/>
                    <a:pt x="258" y="141"/>
                    <a:pt x="385" y="145"/>
                  </a:cubicBezTo>
                  <a:cubicBezTo>
                    <a:pt x="466" y="150"/>
                    <a:pt x="552" y="158"/>
                    <a:pt x="635" y="167"/>
                  </a:cubicBezTo>
                  <a:cubicBezTo>
                    <a:pt x="638" y="114"/>
                    <a:pt x="642" y="64"/>
                    <a:pt x="646" y="13"/>
                  </a:cubicBezTo>
                  <a:cubicBezTo>
                    <a:pt x="559" y="11"/>
                    <a:pt x="471" y="13"/>
                    <a:pt x="385" y="7"/>
                  </a:cubicBezTo>
                  <a:cubicBezTo>
                    <a:pt x="297" y="4"/>
                    <a:pt x="207" y="1"/>
                    <a:pt x="117" y="1"/>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44" name="Google Shape;344;p34"/>
            <p:cNvSpPr/>
            <p:nvPr/>
          </p:nvSpPr>
          <p:spPr>
            <a:xfrm>
              <a:off x="7129200" y="1228175"/>
              <a:ext cx="57350" cy="102775"/>
            </a:xfrm>
            <a:custGeom>
              <a:avLst/>
              <a:gdLst/>
              <a:ahLst/>
              <a:cxnLst/>
              <a:rect l="l" t="t" r="r" b="b"/>
              <a:pathLst>
                <a:path w="2294" h="4111" extrusionOk="0">
                  <a:moveTo>
                    <a:pt x="710" y="0"/>
                  </a:moveTo>
                  <a:lnTo>
                    <a:pt x="0" y="4098"/>
                  </a:lnTo>
                  <a:cubicBezTo>
                    <a:pt x="161" y="4105"/>
                    <a:pt x="323" y="4111"/>
                    <a:pt x="485" y="4111"/>
                  </a:cubicBezTo>
                  <a:cubicBezTo>
                    <a:pt x="530" y="4111"/>
                    <a:pt x="576" y="4110"/>
                    <a:pt x="622" y="4109"/>
                  </a:cubicBezTo>
                  <a:cubicBezTo>
                    <a:pt x="1140" y="4105"/>
                    <a:pt x="1658" y="4046"/>
                    <a:pt x="2166" y="3936"/>
                  </a:cubicBezTo>
                  <a:cubicBezTo>
                    <a:pt x="2207" y="3927"/>
                    <a:pt x="2249" y="3916"/>
                    <a:pt x="2293" y="3905"/>
                  </a:cubicBezTo>
                  <a:cubicBezTo>
                    <a:pt x="2207" y="3407"/>
                    <a:pt x="2126" y="2908"/>
                    <a:pt x="2025" y="2418"/>
                  </a:cubicBezTo>
                  <a:cubicBezTo>
                    <a:pt x="1926" y="1940"/>
                    <a:pt x="1812" y="1461"/>
                    <a:pt x="1608" y="1028"/>
                  </a:cubicBezTo>
                  <a:cubicBezTo>
                    <a:pt x="1401" y="596"/>
                    <a:pt x="1101" y="209"/>
                    <a:pt x="710"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45" name="Google Shape;345;p34"/>
            <p:cNvSpPr/>
            <p:nvPr/>
          </p:nvSpPr>
          <p:spPr>
            <a:xfrm>
              <a:off x="7175425" y="1323475"/>
              <a:ext cx="13525" cy="11950"/>
            </a:xfrm>
            <a:custGeom>
              <a:avLst/>
              <a:gdLst/>
              <a:ahLst/>
              <a:cxnLst/>
              <a:rect l="l" t="t" r="r" b="b"/>
              <a:pathLst>
                <a:path w="541" h="478" extrusionOk="0">
                  <a:moveTo>
                    <a:pt x="475" y="1"/>
                  </a:moveTo>
                  <a:lnTo>
                    <a:pt x="0" y="95"/>
                  </a:lnTo>
                  <a:lnTo>
                    <a:pt x="38" y="478"/>
                  </a:lnTo>
                  <a:cubicBezTo>
                    <a:pt x="271" y="478"/>
                    <a:pt x="541" y="374"/>
                    <a:pt x="541" y="374"/>
                  </a:cubicBezTo>
                  <a:lnTo>
                    <a:pt x="475" y="1"/>
                  </a:lnTo>
                  <a:close/>
                </a:path>
              </a:pathLst>
            </a:custGeom>
            <a:solidFill>
              <a:schemeClr val="accent5"/>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46" name="Google Shape;346;p34"/>
            <p:cNvSpPr/>
            <p:nvPr/>
          </p:nvSpPr>
          <p:spPr>
            <a:xfrm>
              <a:off x="7117825" y="1145500"/>
              <a:ext cx="38250" cy="41525"/>
            </a:xfrm>
            <a:custGeom>
              <a:avLst/>
              <a:gdLst/>
              <a:ahLst/>
              <a:cxnLst/>
              <a:rect l="l" t="t" r="r" b="b"/>
              <a:pathLst>
                <a:path w="1530" h="1661" extrusionOk="0">
                  <a:moveTo>
                    <a:pt x="155" y="0"/>
                  </a:moveTo>
                  <a:cubicBezTo>
                    <a:pt x="75" y="0"/>
                    <a:pt x="19" y="7"/>
                    <a:pt x="1" y="20"/>
                  </a:cubicBezTo>
                  <a:lnTo>
                    <a:pt x="1274" y="1660"/>
                  </a:lnTo>
                  <a:cubicBezTo>
                    <a:pt x="1529" y="914"/>
                    <a:pt x="1505" y="349"/>
                    <a:pt x="1108" y="180"/>
                  </a:cubicBezTo>
                  <a:cubicBezTo>
                    <a:pt x="811" y="56"/>
                    <a:pt x="384" y="0"/>
                    <a:pt x="155"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47" name="Google Shape;347;p34"/>
            <p:cNvSpPr/>
            <p:nvPr/>
          </p:nvSpPr>
          <p:spPr>
            <a:xfrm>
              <a:off x="7066100" y="1158550"/>
              <a:ext cx="89975" cy="181700"/>
            </a:xfrm>
            <a:custGeom>
              <a:avLst/>
              <a:gdLst/>
              <a:ahLst/>
              <a:cxnLst/>
              <a:rect l="l" t="t" r="r" b="b"/>
              <a:pathLst>
                <a:path w="3599" h="7268" extrusionOk="0">
                  <a:moveTo>
                    <a:pt x="1244" y="1"/>
                  </a:moveTo>
                  <a:cubicBezTo>
                    <a:pt x="642" y="1195"/>
                    <a:pt x="752" y="2608"/>
                    <a:pt x="532" y="3925"/>
                  </a:cubicBezTo>
                  <a:cubicBezTo>
                    <a:pt x="491" y="4182"/>
                    <a:pt x="433" y="4441"/>
                    <a:pt x="321" y="4676"/>
                  </a:cubicBezTo>
                  <a:cubicBezTo>
                    <a:pt x="238" y="4854"/>
                    <a:pt x="124" y="5017"/>
                    <a:pt x="56" y="5199"/>
                  </a:cubicBezTo>
                  <a:cubicBezTo>
                    <a:pt x="23" y="5285"/>
                    <a:pt x="1" y="5383"/>
                    <a:pt x="40" y="5465"/>
                  </a:cubicBezTo>
                  <a:cubicBezTo>
                    <a:pt x="66" y="5515"/>
                    <a:pt x="126" y="5548"/>
                    <a:pt x="181" y="5548"/>
                  </a:cubicBezTo>
                  <a:cubicBezTo>
                    <a:pt x="215" y="5548"/>
                    <a:pt x="246" y="5536"/>
                    <a:pt x="267" y="5509"/>
                  </a:cubicBezTo>
                  <a:cubicBezTo>
                    <a:pt x="317" y="5583"/>
                    <a:pt x="297" y="5684"/>
                    <a:pt x="273" y="5772"/>
                  </a:cubicBezTo>
                  <a:cubicBezTo>
                    <a:pt x="251" y="5862"/>
                    <a:pt x="225" y="5959"/>
                    <a:pt x="269" y="6040"/>
                  </a:cubicBezTo>
                  <a:cubicBezTo>
                    <a:pt x="292" y="6083"/>
                    <a:pt x="345" y="6109"/>
                    <a:pt x="393" y="6109"/>
                  </a:cubicBezTo>
                  <a:cubicBezTo>
                    <a:pt x="433" y="6109"/>
                    <a:pt x="470" y="6091"/>
                    <a:pt x="482" y="6051"/>
                  </a:cubicBezTo>
                  <a:cubicBezTo>
                    <a:pt x="504" y="6264"/>
                    <a:pt x="497" y="6484"/>
                    <a:pt x="541" y="6695"/>
                  </a:cubicBezTo>
                  <a:cubicBezTo>
                    <a:pt x="585" y="6905"/>
                    <a:pt x="693" y="7116"/>
                    <a:pt x="884" y="7217"/>
                  </a:cubicBezTo>
                  <a:cubicBezTo>
                    <a:pt x="946" y="7251"/>
                    <a:pt x="1019" y="7267"/>
                    <a:pt x="1091" y="7267"/>
                  </a:cubicBezTo>
                  <a:cubicBezTo>
                    <a:pt x="1237" y="7267"/>
                    <a:pt x="1381" y="7200"/>
                    <a:pt x="1439" y="7068"/>
                  </a:cubicBezTo>
                  <a:lnTo>
                    <a:pt x="3598" y="7158"/>
                  </a:lnTo>
                  <a:lnTo>
                    <a:pt x="3368" y="350"/>
                  </a:lnTo>
                  <a:lnTo>
                    <a:pt x="1244" y="1"/>
                  </a:ln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48" name="Google Shape;348;p34"/>
            <p:cNvSpPr/>
            <p:nvPr/>
          </p:nvSpPr>
          <p:spPr>
            <a:xfrm>
              <a:off x="7138425" y="1230975"/>
              <a:ext cx="127275" cy="99475"/>
            </a:xfrm>
            <a:custGeom>
              <a:avLst/>
              <a:gdLst/>
              <a:ahLst/>
              <a:cxnLst/>
              <a:rect l="l" t="t" r="r" b="b"/>
              <a:pathLst>
                <a:path w="5091" h="3979" extrusionOk="0">
                  <a:moveTo>
                    <a:pt x="448" y="0"/>
                  </a:moveTo>
                  <a:lnTo>
                    <a:pt x="448" y="0"/>
                  </a:lnTo>
                  <a:cubicBezTo>
                    <a:pt x="0" y="888"/>
                    <a:pt x="226" y="2155"/>
                    <a:pt x="973" y="2954"/>
                  </a:cubicBezTo>
                  <a:cubicBezTo>
                    <a:pt x="1138" y="3126"/>
                    <a:pt x="1316" y="3284"/>
                    <a:pt x="1505" y="3426"/>
                  </a:cubicBezTo>
                  <a:cubicBezTo>
                    <a:pt x="1729" y="3598"/>
                    <a:pt x="1959" y="3762"/>
                    <a:pt x="2214" y="3863"/>
                  </a:cubicBezTo>
                  <a:cubicBezTo>
                    <a:pt x="2419" y="3944"/>
                    <a:pt x="2630" y="3979"/>
                    <a:pt x="2839" y="3979"/>
                  </a:cubicBezTo>
                  <a:cubicBezTo>
                    <a:pt x="3161" y="3979"/>
                    <a:pt x="3479" y="3896"/>
                    <a:pt x="3767" y="3771"/>
                  </a:cubicBezTo>
                  <a:cubicBezTo>
                    <a:pt x="4239" y="3563"/>
                    <a:pt x="4652" y="3244"/>
                    <a:pt x="5091" y="2976"/>
                  </a:cubicBezTo>
                  <a:cubicBezTo>
                    <a:pt x="5036" y="2851"/>
                    <a:pt x="5023" y="2787"/>
                    <a:pt x="4966" y="2660"/>
                  </a:cubicBezTo>
                  <a:cubicBezTo>
                    <a:pt x="4601" y="2869"/>
                    <a:pt x="4153" y="2954"/>
                    <a:pt x="3721" y="2978"/>
                  </a:cubicBezTo>
                  <a:cubicBezTo>
                    <a:pt x="3680" y="2981"/>
                    <a:pt x="3640" y="2982"/>
                    <a:pt x="3600" y="2982"/>
                  </a:cubicBezTo>
                  <a:cubicBezTo>
                    <a:pt x="3187" y="2982"/>
                    <a:pt x="2785" y="2859"/>
                    <a:pt x="2442" y="2625"/>
                  </a:cubicBezTo>
                  <a:cubicBezTo>
                    <a:pt x="2008" y="2322"/>
                    <a:pt x="1707" y="1847"/>
                    <a:pt x="1421" y="1388"/>
                  </a:cubicBezTo>
                  <a:lnTo>
                    <a:pt x="589" y="49"/>
                  </a:lnTo>
                  <a:lnTo>
                    <a:pt x="448" y="0"/>
                  </a:ln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49" name="Google Shape;349;p34"/>
            <p:cNvSpPr/>
            <p:nvPr/>
          </p:nvSpPr>
          <p:spPr>
            <a:xfrm>
              <a:off x="7138425" y="1230925"/>
              <a:ext cx="65125" cy="95050"/>
            </a:xfrm>
            <a:custGeom>
              <a:avLst/>
              <a:gdLst/>
              <a:ahLst/>
              <a:cxnLst/>
              <a:rect l="l" t="t" r="r" b="b"/>
              <a:pathLst>
                <a:path w="2605" h="3802" extrusionOk="0">
                  <a:moveTo>
                    <a:pt x="448" y="0"/>
                  </a:moveTo>
                  <a:lnTo>
                    <a:pt x="448" y="0"/>
                  </a:lnTo>
                  <a:cubicBezTo>
                    <a:pt x="0" y="890"/>
                    <a:pt x="224" y="2157"/>
                    <a:pt x="973" y="2956"/>
                  </a:cubicBezTo>
                  <a:cubicBezTo>
                    <a:pt x="1138" y="3128"/>
                    <a:pt x="1316" y="3283"/>
                    <a:pt x="1505" y="3426"/>
                  </a:cubicBezTo>
                  <a:cubicBezTo>
                    <a:pt x="1687" y="3567"/>
                    <a:pt x="1874" y="3703"/>
                    <a:pt x="2073" y="3802"/>
                  </a:cubicBezTo>
                  <a:cubicBezTo>
                    <a:pt x="2157" y="3584"/>
                    <a:pt x="2256" y="3374"/>
                    <a:pt x="2368" y="3169"/>
                  </a:cubicBezTo>
                  <a:cubicBezTo>
                    <a:pt x="2447" y="3024"/>
                    <a:pt x="2526" y="2875"/>
                    <a:pt x="2605" y="2728"/>
                  </a:cubicBezTo>
                  <a:cubicBezTo>
                    <a:pt x="2550" y="2697"/>
                    <a:pt x="2495" y="2662"/>
                    <a:pt x="2442" y="2627"/>
                  </a:cubicBezTo>
                  <a:cubicBezTo>
                    <a:pt x="2008" y="2322"/>
                    <a:pt x="1707" y="1847"/>
                    <a:pt x="1421" y="1388"/>
                  </a:cubicBezTo>
                  <a:lnTo>
                    <a:pt x="589" y="49"/>
                  </a:lnTo>
                  <a:lnTo>
                    <a:pt x="448" y="0"/>
                  </a:ln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50" name="Google Shape;350;p34"/>
            <p:cNvSpPr/>
            <p:nvPr/>
          </p:nvSpPr>
          <p:spPr>
            <a:xfrm>
              <a:off x="7181125" y="1292025"/>
              <a:ext cx="32975" cy="39500"/>
            </a:xfrm>
            <a:custGeom>
              <a:avLst/>
              <a:gdLst/>
              <a:ahLst/>
              <a:cxnLst/>
              <a:rect l="l" t="t" r="r" b="b"/>
              <a:pathLst>
                <a:path w="1319" h="1580" extrusionOk="0">
                  <a:moveTo>
                    <a:pt x="873" y="1"/>
                  </a:moveTo>
                  <a:cubicBezTo>
                    <a:pt x="778" y="44"/>
                    <a:pt x="717" y="135"/>
                    <a:pt x="660" y="220"/>
                  </a:cubicBezTo>
                  <a:cubicBezTo>
                    <a:pt x="453" y="536"/>
                    <a:pt x="253" y="857"/>
                    <a:pt x="60" y="1184"/>
                  </a:cubicBezTo>
                  <a:cubicBezTo>
                    <a:pt x="32" y="1235"/>
                    <a:pt x="1" y="1292"/>
                    <a:pt x="21" y="1353"/>
                  </a:cubicBezTo>
                  <a:cubicBezTo>
                    <a:pt x="38" y="1411"/>
                    <a:pt x="97" y="1444"/>
                    <a:pt x="154" y="1444"/>
                  </a:cubicBezTo>
                  <a:cubicBezTo>
                    <a:pt x="186" y="1444"/>
                    <a:pt x="216" y="1434"/>
                    <a:pt x="238" y="1413"/>
                  </a:cubicBezTo>
                  <a:cubicBezTo>
                    <a:pt x="265" y="1389"/>
                    <a:pt x="301" y="1354"/>
                    <a:pt x="331" y="1354"/>
                  </a:cubicBezTo>
                  <a:cubicBezTo>
                    <a:pt x="343" y="1354"/>
                    <a:pt x="354" y="1359"/>
                    <a:pt x="363" y="1371"/>
                  </a:cubicBezTo>
                  <a:cubicBezTo>
                    <a:pt x="383" y="1397"/>
                    <a:pt x="370" y="1432"/>
                    <a:pt x="370" y="1463"/>
                  </a:cubicBezTo>
                  <a:cubicBezTo>
                    <a:pt x="372" y="1527"/>
                    <a:pt x="442" y="1580"/>
                    <a:pt x="502" y="1580"/>
                  </a:cubicBezTo>
                  <a:cubicBezTo>
                    <a:pt x="503" y="1580"/>
                    <a:pt x="505" y="1580"/>
                    <a:pt x="507" y="1580"/>
                  </a:cubicBezTo>
                  <a:cubicBezTo>
                    <a:pt x="566" y="1580"/>
                    <a:pt x="615" y="1545"/>
                    <a:pt x="657" y="1507"/>
                  </a:cubicBezTo>
                  <a:cubicBezTo>
                    <a:pt x="989" y="1211"/>
                    <a:pt x="1044" y="679"/>
                    <a:pt x="1319" y="328"/>
                  </a:cubicBezTo>
                  <a:lnTo>
                    <a:pt x="1171" y="255"/>
                  </a:lnTo>
                  <a:cubicBezTo>
                    <a:pt x="1132" y="205"/>
                    <a:pt x="1088" y="152"/>
                    <a:pt x="1031" y="128"/>
                  </a:cubicBezTo>
                  <a:cubicBezTo>
                    <a:pt x="996" y="115"/>
                    <a:pt x="956" y="113"/>
                    <a:pt x="921" y="95"/>
                  </a:cubicBezTo>
                  <a:cubicBezTo>
                    <a:pt x="886" y="80"/>
                    <a:pt x="855" y="33"/>
                    <a:pt x="873" y="1"/>
                  </a:cubicBezTo>
                  <a:close/>
                </a:path>
              </a:pathLst>
            </a:custGeom>
            <a:solidFill>
              <a:schemeClr val="accent5"/>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51" name="Google Shape;351;p34"/>
            <p:cNvSpPr/>
            <p:nvPr/>
          </p:nvSpPr>
          <p:spPr>
            <a:xfrm>
              <a:off x="7064400" y="1304425"/>
              <a:ext cx="153500" cy="292050"/>
            </a:xfrm>
            <a:custGeom>
              <a:avLst/>
              <a:gdLst/>
              <a:ahLst/>
              <a:cxnLst/>
              <a:rect l="l" t="t" r="r" b="b"/>
              <a:pathLst>
                <a:path w="6140" h="11682" extrusionOk="0">
                  <a:moveTo>
                    <a:pt x="4119" y="1"/>
                  </a:moveTo>
                  <a:lnTo>
                    <a:pt x="1564" y="179"/>
                  </a:lnTo>
                  <a:cubicBezTo>
                    <a:pt x="537" y="4066"/>
                    <a:pt x="277" y="7705"/>
                    <a:pt x="1" y="11309"/>
                  </a:cubicBezTo>
                  <a:cubicBezTo>
                    <a:pt x="335" y="11395"/>
                    <a:pt x="1088" y="11544"/>
                    <a:pt x="1428" y="11627"/>
                  </a:cubicBezTo>
                  <a:cubicBezTo>
                    <a:pt x="1584" y="11666"/>
                    <a:pt x="1737" y="11682"/>
                    <a:pt x="1890" y="11682"/>
                  </a:cubicBezTo>
                  <a:cubicBezTo>
                    <a:pt x="2455" y="11682"/>
                    <a:pt x="3006" y="11466"/>
                    <a:pt x="3570" y="11397"/>
                  </a:cubicBezTo>
                  <a:cubicBezTo>
                    <a:pt x="3664" y="11385"/>
                    <a:pt x="3758" y="11380"/>
                    <a:pt x="3852" y="11380"/>
                  </a:cubicBezTo>
                  <a:cubicBezTo>
                    <a:pt x="4415" y="11380"/>
                    <a:pt x="4963" y="11560"/>
                    <a:pt x="5527" y="11560"/>
                  </a:cubicBezTo>
                  <a:cubicBezTo>
                    <a:pt x="5598" y="11560"/>
                    <a:pt x="5670" y="11557"/>
                    <a:pt x="5742" y="11550"/>
                  </a:cubicBezTo>
                  <a:cubicBezTo>
                    <a:pt x="5871" y="11539"/>
                    <a:pt x="6005" y="11520"/>
                    <a:pt x="6139" y="11496"/>
                  </a:cubicBezTo>
                  <a:cubicBezTo>
                    <a:pt x="5715" y="8759"/>
                    <a:pt x="5761" y="4040"/>
                    <a:pt x="4119" y="1"/>
                  </a:cubicBezTo>
                  <a:close/>
                </a:path>
              </a:pathLst>
            </a:custGeom>
            <a:solidFill>
              <a:schemeClr val="accent6"/>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52" name="Google Shape;352;p34"/>
            <p:cNvSpPr/>
            <p:nvPr/>
          </p:nvSpPr>
          <p:spPr>
            <a:xfrm>
              <a:off x="7081400" y="1312750"/>
              <a:ext cx="34275" cy="277200"/>
            </a:xfrm>
            <a:custGeom>
              <a:avLst/>
              <a:gdLst/>
              <a:ahLst/>
              <a:cxnLst/>
              <a:rect l="l" t="t" r="r" b="b"/>
              <a:pathLst>
                <a:path w="1371" h="11088" extrusionOk="0">
                  <a:moveTo>
                    <a:pt x="1325" y="0"/>
                  </a:moveTo>
                  <a:cubicBezTo>
                    <a:pt x="1310" y="0"/>
                    <a:pt x="1295" y="9"/>
                    <a:pt x="1289" y="28"/>
                  </a:cubicBezTo>
                  <a:cubicBezTo>
                    <a:pt x="1071" y="707"/>
                    <a:pt x="985" y="1431"/>
                    <a:pt x="924" y="2136"/>
                  </a:cubicBezTo>
                  <a:cubicBezTo>
                    <a:pt x="860" y="2844"/>
                    <a:pt x="834" y="3559"/>
                    <a:pt x="805" y="4273"/>
                  </a:cubicBezTo>
                  <a:cubicBezTo>
                    <a:pt x="775" y="5002"/>
                    <a:pt x="746" y="5731"/>
                    <a:pt x="669" y="6458"/>
                  </a:cubicBezTo>
                  <a:cubicBezTo>
                    <a:pt x="595" y="7185"/>
                    <a:pt x="458" y="7897"/>
                    <a:pt x="327" y="8611"/>
                  </a:cubicBezTo>
                  <a:cubicBezTo>
                    <a:pt x="179" y="9401"/>
                    <a:pt x="19" y="10207"/>
                    <a:pt x="2" y="11013"/>
                  </a:cubicBezTo>
                  <a:cubicBezTo>
                    <a:pt x="0" y="11063"/>
                    <a:pt x="36" y="11087"/>
                    <a:pt x="74" y="11087"/>
                  </a:cubicBezTo>
                  <a:cubicBezTo>
                    <a:pt x="112" y="11087"/>
                    <a:pt x="152" y="11062"/>
                    <a:pt x="155" y="11013"/>
                  </a:cubicBezTo>
                  <a:cubicBezTo>
                    <a:pt x="215" y="10288"/>
                    <a:pt x="309" y="9568"/>
                    <a:pt x="443" y="8854"/>
                  </a:cubicBezTo>
                  <a:cubicBezTo>
                    <a:pt x="570" y="8158"/>
                    <a:pt x="709" y="7464"/>
                    <a:pt x="794" y="6761"/>
                  </a:cubicBezTo>
                  <a:cubicBezTo>
                    <a:pt x="968" y="5336"/>
                    <a:pt x="939" y="3898"/>
                    <a:pt x="1036" y="2466"/>
                  </a:cubicBezTo>
                  <a:cubicBezTo>
                    <a:pt x="1091" y="1649"/>
                    <a:pt x="1214" y="852"/>
                    <a:pt x="1365" y="48"/>
                  </a:cubicBezTo>
                  <a:cubicBezTo>
                    <a:pt x="1371" y="19"/>
                    <a:pt x="1348" y="0"/>
                    <a:pt x="1325" y="0"/>
                  </a:cubicBezTo>
                  <a:close/>
                </a:path>
              </a:pathLst>
            </a:custGeom>
            <a:solidFill>
              <a:schemeClr val="l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53" name="Google Shape;353;p34"/>
            <p:cNvSpPr/>
            <p:nvPr/>
          </p:nvSpPr>
          <p:spPr>
            <a:xfrm>
              <a:off x="7114800" y="1317625"/>
              <a:ext cx="13875" cy="276450"/>
            </a:xfrm>
            <a:custGeom>
              <a:avLst/>
              <a:gdLst/>
              <a:ahLst/>
              <a:cxnLst/>
              <a:rect l="l" t="t" r="r" b="b"/>
              <a:pathLst>
                <a:path w="555" h="11058" extrusionOk="0">
                  <a:moveTo>
                    <a:pt x="488" y="1"/>
                  </a:moveTo>
                  <a:cubicBezTo>
                    <a:pt x="453" y="1"/>
                    <a:pt x="417" y="23"/>
                    <a:pt x="414" y="66"/>
                  </a:cubicBezTo>
                  <a:lnTo>
                    <a:pt x="416" y="68"/>
                  </a:lnTo>
                  <a:cubicBezTo>
                    <a:pt x="190" y="2899"/>
                    <a:pt x="69" y="5741"/>
                    <a:pt x="36" y="8580"/>
                  </a:cubicBezTo>
                  <a:cubicBezTo>
                    <a:pt x="27" y="9378"/>
                    <a:pt x="1" y="10181"/>
                    <a:pt x="40" y="10979"/>
                  </a:cubicBezTo>
                  <a:cubicBezTo>
                    <a:pt x="43" y="11031"/>
                    <a:pt x="83" y="11058"/>
                    <a:pt x="123" y="11058"/>
                  </a:cubicBezTo>
                  <a:cubicBezTo>
                    <a:pt x="163" y="11058"/>
                    <a:pt x="203" y="11031"/>
                    <a:pt x="205" y="10979"/>
                  </a:cubicBezTo>
                  <a:cubicBezTo>
                    <a:pt x="227" y="10269"/>
                    <a:pt x="203" y="9558"/>
                    <a:pt x="205" y="8848"/>
                  </a:cubicBezTo>
                  <a:cubicBezTo>
                    <a:pt x="207" y="8139"/>
                    <a:pt x="216" y="7427"/>
                    <a:pt x="231" y="6716"/>
                  </a:cubicBezTo>
                  <a:cubicBezTo>
                    <a:pt x="262" y="5297"/>
                    <a:pt x="317" y="3876"/>
                    <a:pt x="398" y="2460"/>
                  </a:cubicBezTo>
                  <a:cubicBezTo>
                    <a:pt x="444" y="1660"/>
                    <a:pt x="495" y="863"/>
                    <a:pt x="552" y="66"/>
                  </a:cubicBezTo>
                  <a:cubicBezTo>
                    <a:pt x="554" y="22"/>
                    <a:pt x="522" y="1"/>
                    <a:pt x="488" y="1"/>
                  </a:cubicBezTo>
                  <a:close/>
                </a:path>
              </a:pathLst>
            </a:custGeom>
            <a:solidFill>
              <a:schemeClr val="l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54" name="Google Shape;354;p34"/>
            <p:cNvSpPr/>
            <p:nvPr/>
          </p:nvSpPr>
          <p:spPr>
            <a:xfrm>
              <a:off x="7139900" y="1313625"/>
              <a:ext cx="7825" cy="272025"/>
            </a:xfrm>
            <a:custGeom>
              <a:avLst/>
              <a:gdLst/>
              <a:ahLst/>
              <a:cxnLst/>
              <a:rect l="l" t="t" r="r" b="b"/>
              <a:pathLst>
                <a:path w="313" h="10881" extrusionOk="0">
                  <a:moveTo>
                    <a:pt x="186" y="0"/>
                  </a:moveTo>
                  <a:cubicBezTo>
                    <a:pt x="165" y="0"/>
                    <a:pt x="144" y="14"/>
                    <a:pt x="143" y="41"/>
                  </a:cubicBezTo>
                  <a:cubicBezTo>
                    <a:pt x="53" y="1443"/>
                    <a:pt x="29" y="2841"/>
                    <a:pt x="16" y="4245"/>
                  </a:cubicBezTo>
                  <a:cubicBezTo>
                    <a:pt x="1" y="5639"/>
                    <a:pt x="9" y="7032"/>
                    <a:pt x="40" y="8424"/>
                  </a:cubicBezTo>
                  <a:cubicBezTo>
                    <a:pt x="49" y="8815"/>
                    <a:pt x="60" y="9204"/>
                    <a:pt x="71" y="9595"/>
                  </a:cubicBezTo>
                  <a:cubicBezTo>
                    <a:pt x="84" y="9992"/>
                    <a:pt x="82" y="10394"/>
                    <a:pt x="117" y="10792"/>
                  </a:cubicBezTo>
                  <a:cubicBezTo>
                    <a:pt x="122" y="10850"/>
                    <a:pt x="169" y="10881"/>
                    <a:pt x="214" y="10881"/>
                  </a:cubicBezTo>
                  <a:cubicBezTo>
                    <a:pt x="258" y="10881"/>
                    <a:pt x="300" y="10851"/>
                    <a:pt x="301" y="10792"/>
                  </a:cubicBezTo>
                  <a:cubicBezTo>
                    <a:pt x="312" y="10093"/>
                    <a:pt x="257" y="9388"/>
                    <a:pt x="240" y="8690"/>
                  </a:cubicBezTo>
                  <a:cubicBezTo>
                    <a:pt x="222" y="7991"/>
                    <a:pt x="211" y="7291"/>
                    <a:pt x="203" y="6588"/>
                  </a:cubicBezTo>
                  <a:cubicBezTo>
                    <a:pt x="185" y="5196"/>
                    <a:pt x="181" y="3801"/>
                    <a:pt x="203" y="2409"/>
                  </a:cubicBezTo>
                  <a:cubicBezTo>
                    <a:pt x="216" y="1620"/>
                    <a:pt x="225" y="830"/>
                    <a:pt x="227" y="41"/>
                  </a:cubicBezTo>
                  <a:cubicBezTo>
                    <a:pt x="227" y="14"/>
                    <a:pt x="206" y="0"/>
                    <a:pt x="186" y="0"/>
                  </a:cubicBezTo>
                  <a:close/>
                </a:path>
              </a:pathLst>
            </a:custGeom>
            <a:solidFill>
              <a:schemeClr val="l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55" name="Google Shape;355;p34"/>
            <p:cNvSpPr/>
            <p:nvPr/>
          </p:nvSpPr>
          <p:spPr>
            <a:xfrm>
              <a:off x="7155650" y="1313400"/>
              <a:ext cx="17650" cy="270325"/>
            </a:xfrm>
            <a:custGeom>
              <a:avLst/>
              <a:gdLst/>
              <a:ahLst/>
              <a:cxnLst/>
              <a:rect l="l" t="t" r="r" b="b"/>
              <a:pathLst>
                <a:path w="706" h="10813" extrusionOk="0">
                  <a:moveTo>
                    <a:pt x="66" y="1"/>
                  </a:moveTo>
                  <a:cubicBezTo>
                    <a:pt x="34" y="1"/>
                    <a:pt x="0" y="21"/>
                    <a:pt x="5" y="57"/>
                  </a:cubicBezTo>
                  <a:cubicBezTo>
                    <a:pt x="370" y="2802"/>
                    <a:pt x="350" y="5576"/>
                    <a:pt x="427" y="8339"/>
                  </a:cubicBezTo>
                  <a:lnTo>
                    <a:pt x="460" y="9503"/>
                  </a:lnTo>
                  <a:cubicBezTo>
                    <a:pt x="473" y="9907"/>
                    <a:pt x="464" y="10320"/>
                    <a:pt x="504" y="10721"/>
                  </a:cubicBezTo>
                  <a:cubicBezTo>
                    <a:pt x="509" y="10781"/>
                    <a:pt x="556" y="10812"/>
                    <a:pt x="601" y="10812"/>
                  </a:cubicBezTo>
                  <a:cubicBezTo>
                    <a:pt x="645" y="10812"/>
                    <a:pt x="688" y="10782"/>
                    <a:pt x="690" y="10721"/>
                  </a:cubicBezTo>
                  <a:cubicBezTo>
                    <a:pt x="706" y="10370"/>
                    <a:pt x="679" y="10014"/>
                    <a:pt x="671" y="9663"/>
                  </a:cubicBezTo>
                  <a:lnTo>
                    <a:pt x="642" y="8602"/>
                  </a:lnTo>
                  <a:cubicBezTo>
                    <a:pt x="622" y="7897"/>
                    <a:pt x="603" y="7190"/>
                    <a:pt x="581" y="6485"/>
                  </a:cubicBezTo>
                  <a:cubicBezTo>
                    <a:pt x="537" y="5097"/>
                    <a:pt x="513" y="3707"/>
                    <a:pt x="405" y="2323"/>
                  </a:cubicBezTo>
                  <a:cubicBezTo>
                    <a:pt x="346" y="1559"/>
                    <a:pt x="251" y="799"/>
                    <a:pt x="122" y="42"/>
                  </a:cubicBezTo>
                  <a:cubicBezTo>
                    <a:pt x="117" y="14"/>
                    <a:pt x="92" y="1"/>
                    <a:pt x="66" y="1"/>
                  </a:cubicBezTo>
                  <a:close/>
                </a:path>
              </a:pathLst>
            </a:custGeom>
            <a:solidFill>
              <a:schemeClr val="l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56" name="Google Shape;356;p34"/>
            <p:cNvSpPr/>
            <p:nvPr/>
          </p:nvSpPr>
          <p:spPr>
            <a:xfrm>
              <a:off x="7166650" y="1316500"/>
              <a:ext cx="35750" cy="270325"/>
            </a:xfrm>
            <a:custGeom>
              <a:avLst/>
              <a:gdLst/>
              <a:ahLst/>
              <a:cxnLst/>
              <a:rect l="l" t="t" r="r" b="b"/>
              <a:pathLst>
                <a:path w="1430" h="10813" extrusionOk="0">
                  <a:moveTo>
                    <a:pt x="53" y="0"/>
                  </a:moveTo>
                  <a:cubicBezTo>
                    <a:pt x="27" y="0"/>
                    <a:pt x="0" y="22"/>
                    <a:pt x="7" y="56"/>
                  </a:cubicBezTo>
                  <a:cubicBezTo>
                    <a:pt x="286" y="1435"/>
                    <a:pt x="481" y="2832"/>
                    <a:pt x="593" y="4235"/>
                  </a:cubicBezTo>
                  <a:cubicBezTo>
                    <a:pt x="705" y="5625"/>
                    <a:pt x="771" y="7020"/>
                    <a:pt x="905" y="8408"/>
                  </a:cubicBezTo>
                  <a:cubicBezTo>
                    <a:pt x="982" y="9188"/>
                    <a:pt x="1076" y="9963"/>
                    <a:pt x="1210" y="10736"/>
                  </a:cubicBezTo>
                  <a:cubicBezTo>
                    <a:pt x="1220" y="10789"/>
                    <a:pt x="1258" y="10812"/>
                    <a:pt x="1299" y="10812"/>
                  </a:cubicBezTo>
                  <a:cubicBezTo>
                    <a:pt x="1361" y="10812"/>
                    <a:pt x="1430" y="10759"/>
                    <a:pt x="1417" y="10679"/>
                  </a:cubicBezTo>
                  <a:cubicBezTo>
                    <a:pt x="942" y="7920"/>
                    <a:pt x="962" y="5109"/>
                    <a:pt x="569" y="2342"/>
                  </a:cubicBezTo>
                  <a:cubicBezTo>
                    <a:pt x="459" y="1562"/>
                    <a:pt x="318" y="787"/>
                    <a:pt x="97" y="32"/>
                  </a:cubicBezTo>
                  <a:cubicBezTo>
                    <a:pt x="89" y="10"/>
                    <a:pt x="71" y="0"/>
                    <a:pt x="53" y="0"/>
                  </a:cubicBezTo>
                  <a:close/>
                </a:path>
              </a:pathLst>
            </a:custGeom>
            <a:solidFill>
              <a:schemeClr val="l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57" name="Google Shape;357;p34"/>
            <p:cNvSpPr/>
            <p:nvPr/>
          </p:nvSpPr>
          <p:spPr>
            <a:xfrm>
              <a:off x="7124525" y="1198150"/>
              <a:ext cx="17425" cy="31100"/>
            </a:xfrm>
            <a:custGeom>
              <a:avLst/>
              <a:gdLst/>
              <a:ahLst/>
              <a:cxnLst/>
              <a:rect l="l" t="t" r="r" b="b"/>
              <a:pathLst>
                <a:path w="697" h="1244" extrusionOk="0">
                  <a:moveTo>
                    <a:pt x="449" y="0"/>
                  </a:moveTo>
                  <a:lnTo>
                    <a:pt x="5" y="11"/>
                  </a:lnTo>
                  <a:lnTo>
                    <a:pt x="5" y="1162"/>
                  </a:lnTo>
                  <a:cubicBezTo>
                    <a:pt x="1" y="1186"/>
                    <a:pt x="7" y="1210"/>
                    <a:pt x="20" y="1230"/>
                  </a:cubicBezTo>
                  <a:cubicBezTo>
                    <a:pt x="32" y="1239"/>
                    <a:pt x="48" y="1244"/>
                    <a:pt x="63" y="1244"/>
                  </a:cubicBezTo>
                  <a:cubicBezTo>
                    <a:pt x="70" y="1244"/>
                    <a:pt x="77" y="1243"/>
                    <a:pt x="84" y="1241"/>
                  </a:cubicBezTo>
                  <a:cubicBezTo>
                    <a:pt x="290" y="1212"/>
                    <a:pt x="497" y="1164"/>
                    <a:pt x="697" y="1098"/>
                  </a:cubicBezTo>
                  <a:cubicBezTo>
                    <a:pt x="657" y="1063"/>
                    <a:pt x="620" y="901"/>
                    <a:pt x="574" y="670"/>
                  </a:cubicBezTo>
                  <a:cubicBezTo>
                    <a:pt x="561" y="600"/>
                    <a:pt x="547" y="525"/>
                    <a:pt x="532" y="442"/>
                  </a:cubicBezTo>
                  <a:cubicBezTo>
                    <a:pt x="508" y="305"/>
                    <a:pt x="482" y="156"/>
                    <a:pt x="449" y="0"/>
                  </a:cubicBez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58" name="Google Shape;358;p34"/>
            <p:cNvSpPr/>
            <p:nvPr/>
          </p:nvSpPr>
          <p:spPr>
            <a:xfrm>
              <a:off x="7127875" y="1209175"/>
              <a:ext cx="11050" cy="6300"/>
            </a:xfrm>
            <a:custGeom>
              <a:avLst/>
              <a:gdLst/>
              <a:ahLst/>
              <a:cxnLst/>
              <a:rect l="l" t="t" r="r" b="b"/>
              <a:pathLst>
                <a:path w="442" h="252" extrusionOk="0">
                  <a:moveTo>
                    <a:pt x="400" y="1"/>
                  </a:moveTo>
                  <a:cubicBezTo>
                    <a:pt x="326" y="8"/>
                    <a:pt x="253" y="11"/>
                    <a:pt x="179" y="11"/>
                  </a:cubicBezTo>
                  <a:cubicBezTo>
                    <a:pt x="119" y="11"/>
                    <a:pt x="60" y="9"/>
                    <a:pt x="1" y="5"/>
                  </a:cubicBezTo>
                  <a:lnTo>
                    <a:pt x="1" y="5"/>
                  </a:lnTo>
                  <a:cubicBezTo>
                    <a:pt x="81" y="205"/>
                    <a:pt x="187" y="251"/>
                    <a:pt x="289" y="251"/>
                  </a:cubicBezTo>
                  <a:cubicBezTo>
                    <a:pt x="342" y="251"/>
                    <a:pt x="394" y="239"/>
                    <a:pt x="442" y="229"/>
                  </a:cubicBezTo>
                  <a:cubicBezTo>
                    <a:pt x="429" y="159"/>
                    <a:pt x="416" y="84"/>
                    <a:pt x="400"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59" name="Google Shape;359;p34"/>
            <p:cNvSpPr/>
            <p:nvPr/>
          </p:nvSpPr>
          <p:spPr>
            <a:xfrm>
              <a:off x="7102500" y="1151050"/>
              <a:ext cx="49825" cy="58950"/>
            </a:xfrm>
            <a:custGeom>
              <a:avLst/>
              <a:gdLst/>
              <a:ahLst/>
              <a:cxnLst/>
              <a:rect l="l" t="t" r="r" b="b"/>
              <a:pathLst>
                <a:path w="1993" h="2358" extrusionOk="0">
                  <a:moveTo>
                    <a:pt x="1023" y="1"/>
                  </a:moveTo>
                  <a:cubicBezTo>
                    <a:pt x="367" y="1"/>
                    <a:pt x="40" y="332"/>
                    <a:pt x="23" y="527"/>
                  </a:cubicBezTo>
                  <a:cubicBezTo>
                    <a:pt x="1" y="760"/>
                    <a:pt x="78" y="990"/>
                    <a:pt x="100" y="1223"/>
                  </a:cubicBezTo>
                  <a:cubicBezTo>
                    <a:pt x="120" y="1434"/>
                    <a:pt x="159" y="1640"/>
                    <a:pt x="216" y="1845"/>
                  </a:cubicBezTo>
                  <a:cubicBezTo>
                    <a:pt x="231" y="1897"/>
                    <a:pt x="248" y="1907"/>
                    <a:pt x="267" y="1907"/>
                  </a:cubicBezTo>
                  <a:cubicBezTo>
                    <a:pt x="281" y="1907"/>
                    <a:pt x="296" y="1902"/>
                    <a:pt x="313" y="1902"/>
                  </a:cubicBezTo>
                  <a:cubicBezTo>
                    <a:pt x="334" y="1902"/>
                    <a:pt x="358" y="1909"/>
                    <a:pt x="385" y="1939"/>
                  </a:cubicBezTo>
                  <a:cubicBezTo>
                    <a:pt x="539" y="2102"/>
                    <a:pt x="773" y="2348"/>
                    <a:pt x="984" y="2348"/>
                  </a:cubicBezTo>
                  <a:cubicBezTo>
                    <a:pt x="989" y="2348"/>
                    <a:pt x="995" y="2348"/>
                    <a:pt x="1000" y="2348"/>
                  </a:cubicBezTo>
                  <a:cubicBezTo>
                    <a:pt x="1077" y="2354"/>
                    <a:pt x="1145" y="2357"/>
                    <a:pt x="1206" y="2357"/>
                  </a:cubicBezTo>
                  <a:cubicBezTo>
                    <a:pt x="1554" y="2357"/>
                    <a:pt x="1677" y="2250"/>
                    <a:pt x="1839" y="2020"/>
                  </a:cubicBezTo>
                  <a:cubicBezTo>
                    <a:pt x="1966" y="1840"/>
                    <a:pt x="1993" y="1596"/>
                    <a:pt x="1993" y="1366"/>
                  </a:cubicBezTo>
                  <a:cubicBezTo>
                    <a:pt x="1993" y="1063"/>
                    <a:pt x="1953" y="760"/>
                    <a:pt x="1874" y="468"/>
                  </a:cubicBezTo>
                  <a:cubicBezTo>
                    <a:pt x="1874" y="468"/>
                    <a:pt x="1793" y="26"/>
                    <a:pt x="1092" y="2"/>
                  </a:cubicBezTo>
                  <a:cubicBezTo>
                    <a:pt x="1069" y="1"/>
                    <a:pt x="1046" y="1"/>
                    <a:pt x="1023" y="1"/>
                  </a:cubicBez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60" name="Google Shape;360;p34"/>
            <p:cNvSpPr/>
            <p:nvPr/>
          </p:nvSpPr>
          <p:spPr>
            <a:xfrm>
              <a:off x="7107825" y="1219175"/>
              <a:ext cx="68150" cy="91450"/>
            </a:xfrm>
            <a:custGeom>
              <a:avLst/>
              <a:gdLst/>
              <a:ahLst/>
              <a:cxnLst/>
              <a:rect l="l" t="t" r="r" b="b"/>
              <a:pathLst>
                <a:path w="2726" h="3658" extrusionOk="0">
                  <a:moveTo>
                    <a:pt x="1444" y="0"/>
                  </a:moveTo>
                  <a:cubicBezTo>
                    <a:pt x="1444" y="0"/>
                    <a:pt x="1226" y="135"/>
                    <a:pt x="863" y="135"/>
                  </a:cubicBezTo>
                  <a:cubicBezTo>
                    <a:pt x="809" y="135"/>
                    <a:pt x="753" y="132"/>
                    <a:pt x="693" y="125"/>
                  </a:cubicBezTo>
                  <a:cubicBezTo>
                    <a:pt x="688" y="125"/>
                    <a:pt x="682" y="124"/>
                    <a:pt x="677" y="124"/>
                  </a:cubicBezTo>
                  <a:cubicBezTo>
                    <a:pt x="597" y="124"/>
                    <a:pt x="521" y="204"/>
                    <a:pt x="451" y="336"/>
                  </a:cubicBezTo>
                  <a:cubicBezTo>
                    <a:pt x="429" y="376"/>
                    <a:pt x="409" y="422"/>
                    <a:pt x="387" y="472"/>
                  </a:cubicBezTo>
                  <a:cubicBezTo>
                    <a:pt x="245" y="824"/>
                    <a:pt x="128" y="1386"/>
                    <a:pt x="45" y="1904"/>
                  </a:cubicBezTo>
                  <a:cubicBezTo>
                    <a:pt x="65" y="2025"/>
                    <a:pt x="84" y="2144"/>
                    <a:pt x="98" y="2264"/>
                  </a:cubicBezTo>
                  <a:cubicBezTo>
                    <a:pt x="139" y="2598"/>
                    <a:pt x="78" y="2871"/>
                    <a:pt x="40" y="3198"/>
                  </a:cubicBezTo>
                  <a:cubicBezTo>
                    <a:pt x="1" y="3529"/>
                    <a:pt x="273" y="3578"/>
                    <a:pt x="548" y="3600"/>
                  </a:cubicBezTo>
                  <a:cubicBezTo>
                    <a:pt x="629" y="3604"/>
                    <a:pt x="708" y="3615"/>
                    <a:pt x="787" y="3626"/>
                  </a:cubicBezTo>
                  <a:cubicBezTo>
                    <a:pt x="977" y="3635"/>
                    <a:pt x="1256" y="3658"/>
                    <a:pt x="1541" y="3658"/>
                  </a:cubicBezTo>
                  <a:cubicBezTo>
                    <a:pt x="2121" y="3658"/>
                    <a:pt x="2725" y="3562"/>
                    <a:pt x="2647" y="3057"/>
                  </a:cubicBezTo>
                  <a:cubicBezTo>
                    <a:pt x="2592" y="2708"/>
                    <a:pt x="2456" y="2427"/>
                    <a:pt x="2483" y="2060"/>
                  </a:cubicBezTo>
                  <a:cubicBezTo>
                    <a:pt x="2496" y="1909"/>
                    <a:pt x="2524" y="1762"/>
                    <a:pt x="2522" y="1612"/>
                  </a:cubicBezTo>
                  <a:cubicBezTo>
                    <a:pt x="2480" y="1516"/>
                    <a:pt x="2408" y="1443"/>
                    <a:pt x="2338" y="1368"/>
                  </a:cubicBezTo>
                  <a:lnTo>
                    <a:pt x="2320" y="1351"/>
                  </a:lnTo>
                  <a:cubicBezTo>
                    <a:pt x="2274" y="1300"/>
                    <a:pt x="2228" y="1248"/>
                    <a:pt x="2184" y="1195"/>
                  </a:cubicBezTo>
                  <a:cubicBezTo>
                    <a:pt x="2096" y="1092"/>
                    <a:pt x="2010" y="982"/>
                    <a:pt x="1931" y="870"/>
                  </a:cubicBezTo>
                  <a:cubicBezTo>
                    <a:pt x="1892" y="815"/>
                    <a:pt x="1857" y="760"/>
                    <a:pt x="1822" y="705"/>
                  </a:cubicBezTo>
                  <a:cubicBezTo>
                    <a:pt x="1773" y="631"/>
                    <a:pt x="1727" y="556"/>
                    <a:pt x="1685" y="479"/>
                  </a:cubicBezTo>
                  <a:cubicBezTo>
                    <a:pt x="1650" y="418"/>
                    <a:pt x="1615" y="356"/>
                    <a:pt x="1584" y="292"/>
                  </a:cubicBezTo>
                  <a:cubicBezTo>
                    <a:pt x="1534" y="198"/>
                    <a:pt x="1488" y="101"/>
                    <a:pt x="1444" y="0"/>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61" name="Google Shape;361;p34"/>
            <p:cNvSpPr/>
            <p:nvPr/>
          </p:nvSpPr>
          <p:spPr>
            <a:xfrm>
              <a:off x="7105300" y="1279075"/>
              <a:ext cx="1950" cy="15550"/>
            </a:xfrm>
            <a:custGeom>
              <a:avLst/>
              <a:gdLst/>
              <a:ahLst/>
              <a:cxnLst/>
              <a:rect l="l" t="t" r="r" b="b"/>
              <a:pathLst>
                <a:path w="78" h="622" extrusionOk="0">
                  <a:moveTo>
                    <a:pt x="73" y="0"/>
                  </a:moveTo>
                  <a:cubicBezTo>
                    <a:pt x="38" y="270"/>
                    <a:pt x="14" y="494"/>
                    <a:pt x="1" y="622"/>
                  </a:cubicBezTo>
                  <a:cubicBezTo>
                    <a:pt x="32" y="492"/>
                    <a:pt x="67" y="367"/>
                    <a:pt x="73" y="257"/>
                  </a:cubicBezTo>
                  <a:cubicBezTo>
                    <a:pt x="78" y="172"/>
                    <a:pt x="78" y="86"/>
                    <a:pt x="73" y="0"/>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62" name="Google Shape;362;p34"/>
            <p:cNvSpPr/>
            <p:nvPr/>
          </p:nvSpPr>
          <p:spPr>
            <a:xfrm>
              <a:off x="7085825" y="1227725"/>
              <a:ext cx="52950" cy="103100"/>
            </a:xfrm>
            <a:custGeom>
              <a:avLst/>
              <a:gdLst/>
              <a:ahLst/>
              <a:cxnLst/>
              <a:rect l="l" t="t" r="r" b="b"/>
              <a:pathLst>
                <a:path w="2118" h="4124" extrusionOk="0">
                  <a:moveTo>
                    <a:pt x="1303" y="0"/>
                  </a:moveTo>
                  <a:cubicBezTo>
                    <a:pt x="1118" y="0"/>
                    <a:pt x="962" y="195"/>
                    <a:pt x="857" y="376"/>
                  </a:cubicBezTo>
                  <a:cubicBezTo>
                    <a:pt x="545" y="914"/>
                    <a:pt x="400" y="1556"/>
                    <a:pt x="279" y="2186"/>
                  </a:cubicBezTo>
                  <a:cubicBezTo>
                    <a:pt x="172" y="2750"/>
                    <a:pt x="79" y="3321"/>
                    <a:pt x="0" y="3892"/>
                  </a:cubicBezTo>
                  <a:cubicBezTo>
                    <a:pt x="624" y="4020"/>
                    <a:pt x="1259" y="4097"/>
                    <a:pt x="1893" y="4123"/>
                  </a:cubicBezTo>
                  <a:cubicBezTo>
                    <a:pt x="1929" y="3822"/>
                    <a:pt x="1961" y="3519"/>
                    <a:pt x="1992" y="3216"/>
                  </a:cubicBezTo>
                  <a:cubicBezTo>
                    <a:pt x="2082" y="2272"/>
                    <a:pt x="2117" y="1268"/>
                    <a:pt x="1731" y="427"/>
                  </a:cubicBezTo>
                  <a:cubicBezTo>
                    <a:pt x="1731" y="427"/>
                    <a:pt x="1632" y="58"/>
                    <a:pt x="1353" y="5"/>
                  </a:cubicBezTo>
                  <a:cubicBezTo>
                    <a:pt x="1336" y="2"/>
                    <a:pt x="1320" y="0"/>
                    <a:pt x="1303"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63" name="Google Shape;363;p34"/>
            <p:cNvSpPr/>
            <p:nvPr/>
          </p:nvSpPr>
          <p:spPr>
            <a:xfrm>
              <a:off x="6984675" y="1227075"/>
              <a:ext cx="137350" cy="66450"/>
            </a:xfrm>
            <a:custGeom>
              <a:avLst/>
              <a:gdLst/>
              <a:ahLst/>
              <a:cxnLst/>
              <a:rect l="l" t="t" r="r" b="b"/>
              <a:pathLst>
                <a:path w="5494" h="2658" extrusionOk="0">
                  <a:moveTo>
                    <a:pt x="5346" y="0"/>
                  </a:moveTo>
                  <a:lnTo>
                    <a:pt x="3991" y="811"/>
                  </a:lnTo>
                  <a:cubicBezTo>
                    <a:pt x="3528" y="1085"/>
                    <a:pt x="3043" y="1371"/>
                    <a:pt x="2518" y="1441"/>
                  </a:cubicBezTo>
                  <a:cubicBezTo>
                    <a:pt x="2433" y="1452"/>
                    <a:pt x="2348" y="1457"/>
                    <a:pt x="2264" y="1457"/>
                  </a:cubicBezTo>
                  <a:cubicBezTo>
                    <a:pt x="1898" y="1457"/>
                    <a:pt x="1537" y="1358"/>
                    <a:pt x="1220" y="1171"/>
                  </a:cubicBezTo>
                  <a:cubicBezTo>
                    <a:pt x="846" y="954"/>
                    <a:pt x="488" y="670"/>
                    <a:pt x="258" y="319"/>
                  </a:cubicBezTo>
                  <a:cubicBezTo>
                    <a:pt x="150" y="407"/>
                    <a:pt x="109" y="457"/>
                    <a:pt x="1" y="543"/>
                  </a:cubicBezTo>
                  <a:cubicBezTo>
                    <a:pt x="271" y="982"/>
                    <a:pt x="491" y="1454"/>
                    <a:pt x="818" y="1856"/>
                  </a:cubicBezTo>
                  <a:cubicBezTo>
                    <a:pt x="1143" y="2258"/>
                    <a:pt x="1598" y="2594"/>
                    <a:pt x="2155" y="2649"/>
                  </a:cubicBezTo>
                  <a:cubicBezTo>
                    <a:pt x="2215" y="2655"/>
                    <a:pt x="2275" y="2657"/>
                    <a:pt x="2336" y="2657"/>
                  </a:cubicBezTo>
                  <a:cubicBezTo>
                    <a:pt x="2550" y="2657"/>
                    <a:pt x="2770" y="2625"/>
                    <a:pt x="2986" y="2585"/>
                  </a:cubicBezTo>
                  <a:cubicBezTo>
                    <a:pt x="3218" y="2544"/>
                    <a:pt x="3449" y="2487"/>
                    <a:pt x="3673" y="2410"/>
                  </a:cubicBezTo>
                  <a:cubicBezTo>
                    <a:pt x="4705" y="2041"/>
                    <a:pt x="5485" y="1017"/>
                    <a:pt x="5494" y="22"/>
                  </a:cubicBezTo>
                  <a:lnTo>
                    <a:pt x="5346" y="0"/>
                  </a:ln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64" name="Google Shape;364;p34"/>
            <p:cNvSpPr/>
            <p:nvPr/>
          </p:nvSpPr>
          <p:spPr>
            <a:xfrm>
              <a:off x="7115950" y="1214825"/>
              <a:ext cx="36700" cy="28350"/>
            </a:xfrm>
            <a:custGeom>
              <a:avLst/>
              <a:gdLst/>
              <a:ahLst/>
              <a:cxnLst/>
              <a:rect l="l" t="t" r="r" b="b"/>
              <a:pathLst>
                <a:path w="1468" h="1134" extrusionOk="0">
                  <a:moveTo>
                    <a:pt x="1062" y="1"/>
                  </a:moveTo>
                  <a:cubicBezTo>
                    <a:pt x="1062" y="1"/>
                    <a:pt x="928" y="126"/>
                    <a:pt x="651" y="135"/>
                  </a:cubicBezTo>
                  <a:cubicBezTo>
                    <a:pt x="639" y="135"/>
                    <a:pt x="628" y="135"/>
                    <a:pt x="617" y="135"/>
                  </a:cubicBezTo>
                  <a:cubicBezTo>
                    <a:pt x="365" y="135"/>
                    <a:pt x="243" y="45"/>
                    <a:pt x="243" y="45"/>
                  </a:cubicBezTo>
                  <a:cubicBezTo>
                    <a:pt x="239" y="43"/>
                    <a:pt x="235" y="43"/>
                    <a:pt x="231" y="43"/>
                  </a:cubicBezTo>
                  <a:cubicBezTo>
                    <a:pt x="186" y="43"/>
                    <a:pt x="128" y="134"/>
                    <a:pt x="144" y="225"/>
                  </a:cubicBezTo>
                  <a:cubicBezTo>
                    <a:pt x="161" y="321"/>
                    <a:pt x="161" y="304"/>
                    <a:pt x="82" y="359"/>
                  </a:cubicBezTo>
                  <a:cubicBezTo>
                    <a:pt x="1" y="411"/>
                    <a:pt x="82" y="455"/>
                    <a:pt x="322" y="679"/>
                  </a:cubicBezTo>
                  <a:cubicBezTo>
                    <a:pt x="434" y="782"/>
                    <a:pt x="502" y="805"/>
                    <a:pt x="561" y="805"/>
                  </a:cubicBezTo>
                  <a:cubicBezTo>
                    <a:pt x="606" y="805"/>
                    <a:pt x="646" y="792"/>
                    <a:pt x="698" y="792"/>
                  </a:cubicBezTo>
                  <a:cubicBezTo>
                    <a:pt x="724" y="792"/>
                    <a:pt x="752" y="795"/>
                    <a:pt x="785" y="805"/>
                  </a:cubicBezTo>
                  <a:cubicBezTo>
                    <a:pt x="972" y="857"/>
                    <a:pt x="1382" y="1134"/>
                    <a:pt x="1382" y="1134"/>
                  </a:cubicBezTo>
                  <a:cubicBezTo>
                    <a:pt x="1455" y="980"/>
                    <a:pt x="1468" y="805"/>
                    <a:pt x="1418" y="642"/>
                  </a:cubicBezTo>
                  <a:lnTo>
                    <a:pt x="1266" y="411"/>
                  </a:lnTo>
                  <a:cubicBezTo>
                    <a:pt x="1268" y="354"/>
                    <a:pt x="1273" y="297"/>
                    <a:pt x="1284" y="242"/>
                  </a:cubicBezTo>
                  <a:cubicBezTo>
                    <a:pt x="1303" y="161"/>
                    <a:pt x="1062" y="1"/>
                    <a:pt x="1062" y="1"/>
                  </a:cubicBezTo>
                  <a:close/>
                </a:path>
              </a:pathLst>
            </a:custGeom>
            <a:solidFill>
              <a:schemeClr val="accent6"/>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65" name="Google Shape;365;p34"/>
            <p:cNvSpPr/>
            <p:nvPr/>
          </p:nvSpPr>
          <p:spPr>
            <a:xfrm>
              <a:off x="7042400" y="1227125"/>
              <a:ext cx="79675" cy="66375"/>
            </a:xfrm>
            <a:custGeom>
              <a:avLst/>
              <a:gdLst/>
              <a:ahLst/>
              <a:cxnLst/>
              <a:rect l="l" t="t" r="r" b="b"/>
              <a:pathLst>
                <a:path w="3187" h="2655" extrusionOk="0">
                  <a:moveTo>
                    <a:pt x="3040" y="1"/>
                  </a:moveTo>
                  <a:lnTo>
                    <a:pt x="1685" y="809"/>
                  </a:lnTo>
                  <a:cubicBezTo>
                    <a:pt x="1221" y="1083"/>
                    <a:pt x="736" y="1371"/>
                    <a:pt x="211" y="1441"/>
                  </a:cubicBezTo>
                  <a:cubicBezTo>
                    <a:pt x="147" y="1450"/>
                    <a:pt x="84" y="1455"/>
                    <a:pt x="20" y="1457"/>
                  </a:cubicBezTo>
                  <a:cubicBezTo>
                    <a:pt x="22" y="1624"/>
                    <a:pt x="24" y="1795"/>
                    <a:pt x="29" y="1960"/>
                  </a:cubicBezTo>
                  <a:cubicBezTo>
                    <a:pt x="35" y="2190"/>
                    <a:pt x="26" y="2423"/>
                    <a:pt x="0" y="2654"/>
                  </a:cubicBezTo>
                  <a:cubicBezTo>
                    <a:pt x="13" y="2654"/>
                    <a:pt x="26" y="2654"/>
                    <a:pt x="38" y="2654"/>
                  </a:cubicBezTo>
                  <a:cubicBezTo>
                    <a:pt x="250" y="2654"/>
                    <a:pt x="463" y="2621"/>
                    <a:pt x="677" y="2583"/>
                  </a:cubicBezTo>
                  <a:cubicBezTo>
                    <a:pt x="909" y="2544"/>
                    <a:pt x="1142" y="2485"/>
                    <a:pt x="1366" y="2410"/>
                  </a:cubicBezTo>
                  <a:cubicBezTo>
                    <a:pt x="2398" y="2039"/>
                    <a:pt x="3178" y="1015"/>
                    <a:pt x="3187" y="20"/>
                  </a:cubicBezTo>
                  <a:lnTo>
                    <a:pt x="3040" y="1"/>
                  </a:ln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66" name="Google Shape;366;p34"/>
            <p:cNvSpPr/>
            <p:nvPr/>
          </p:nvSpPr>
          <p:spPr>
            <a:xfrm>
              <a:off x="7043100" y="1240950"/>
              <a:ext cx="78050" cy="37600"/>
            </a:xfrm>
            <a:custGeom>
              <a:avLst/>
              <a:gdLst/>
              <a:ahLst/>
              <a:cxnLst/>
              <a:rect l="l" t="t" r="r" b="b"/>
              <a:pathLst>
                <a:path w="3122" h="1504" extrusionOk="0">
                  <a:moveTo>
                    <a:pt x="3024" y="0"/>
                  </a:moveTo>
                  <a:cubicBezTo>
                    <a:pt x="3019" y="0"/>
                    <a:pt x="3015" y="0"/>
                    <a:pt x="3009" y="1"/>
                  </a:cubicBezTo>
                  <a:cubicBezTo>
                    <a:pt x="2542" y="69"/>
                    <a:pt x="2122" y="322"/>
                    <a:pt x="1740" y="590"/>
                  </a:cubicBezTo>
                  <a:cubicBezTo>
                    <a:pt x="1204" y="965"/>
                    <a:pt x="670" y="1126"/>
                    <a:pt x="75" y="1365"/>
                  </a:cubicBezTo>
                  <a:cubicBezTo>
                    <a:pt x="1" y="1391"/>
                    <a:pt x="18" y="1499"/>
                    <a:pt x="97" y="1501"/>
                  </a:cubicBezTo>
                  <a:lnTo>
                    <a:pt x="99" y="1501"/>
                  </a:lnTo>
                  <a:cubicBezTo>
                    <a:pt x="125" y="1503"/>
                    <a:pt x="151" y="1503"/>
                    <a:pt x="176" y="1503"/>
                  </a:cubicBezTo>
                  <a:cubicBezTo>
                    <a:pt x="629" y="1503"/>
                    <a:pt x="1092" y="1288"/>
                    <a:pt x="1472" y="1055"/>
                  </a:cubicBezTo>
                  <a:cubicBezTo>
                    <a:pt x="2001" y="730"/>
                    <a:pt x="2460" y="432"/>
                    <a:pt x="3038" y="183"/>
                  </a:cubicBezTo>
                  <a:cubicBezTo>
                    <a:pt x="3120" y="148"/>
                    <a:pt x="3121" y="0"/>
                    <a:pt x="3024" y="0"/>
                  </a:cubicBezTo>
                  <a:close/>
                </a:path>
              </a:pathLst>
            </a:custGeom>
            <a:solidFill>
              <a:schemeClr val="accent6"/>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67" name="Google Shape;367;p34"/>
            <p:cNvSpPr/>
            <p:nvPr/>
          </p:nvSpPr>
          <p:spPr>
            <a:xfrm>
              <a:off x="7041125" y="1237175"/>
              <a:ext cx="76175" cy="36750"/>
            </a:xfrm>
            <a:custGeom>
              <a:avLst/>
              <a:gdLst/>
              <a:ahLst/>
              <a:cxnLst/>
              <a:rect l="l" t="t" r="r" b="b"/>
              <a:pathLst>
                <a:path w="3047" h="1470" extrusionOk="0">
                  <a:moveTo>
                    <a:pt x="2961" y="1"/>
                  </a:moveTo>
                  <a:cubicBezTo>
                    <a:pt x="2487" y="1"/>
                    <a:pt x="2091" y="301"/>
                    <a:pt x="1727" y="578"/>
                  </a:cubicBezTo>
                  <a:cubicBezTo>
                    <a:pt x="1189" y="987"/>
                    <a:pt x="659" y="1204"/>
                    <a:pt x="25" y="1426"/>
                  </a:cubicBezTo>
                  <a:cubicBezTo>
                    <a:pt x="1" y="1432"/>
                    <a:pt x="5" y="1470"/>
                    <a:pt x="31" y="1470"/>
                  </a:cubicBezTo>
                  <a:lnTo>
                    <a:pt x="31" y="1468"/>
                  </a:lnTo>
                  <a:cubicBezTo>
                    <a:pt x="47" y="1468"/>
                    <a:pt x="62" y="1468"/>
                    <a:pt x="78" y="1468"/>
                  </a:cubicBezTo>
                  <a:cubicBezTo>
                    <a:pt x="1197" y="1468"/>
                    <a:pt x="1986" y="529"/>
                    <a:pt x="2979" y="137"/>
                  </a:cubicBezTo>
                  <a:cubicBezTo>
                    <a:pt x="3047" y="108"/>
                    <a:pt x="3042" y="3"/>
                    <a:pt x="2961"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68" name="Google Shape;368;p34"/>
            <p:cNvSpPr/>
            <p:nvPr/>
          </p:nvSpPr>
          <p:spPr>
            <a:xfrm>
              <a:off x="7030200" y="1257550"/>
              <a:ext cx="21050" cy="40725"/>
            </a:xfrm>
            <a:custGeom>
              <a:avLst/>
              <a:gdLst/>
              <a:ahLst/>
              <a:cxnLst/>
              <a:rect l="l" t="t" r="r" b="b"/>
              <a:pathLst>
                <a:path w="842" h="1629" extrusionOk="0">
                  <a:moveTo>
                    <a:pt x="657" y="0"/>
                  </a:moveTo>
                  <a:cubicBezTo>
                    <a:pt x="657" y="36"/>
                    <a:pt x="613" y="62"/>
                    <a:pt x="574" y="62"/>
                  </a:cubicBezTo>
                  <a:cubicBezTo>
                    <a:pt x="572" y="62"/>
                    <a:pt x="571" y="62"/>
                    <a:pt x="569" y="62"/>
                  </a:cubicBezTo>
                  <a:cubicBezTo>
                    <a:pt x="530" y="62"/>
                    <a:pt x="497" y="44"/>
                    <a:pt x="457" y="40"/>
                  </a:cubicBezTo>
                  <a:cubicBezTo>
                    <a:pt x="453" y="40"/>
                    <a:pt x="448" y="39"/>
                    <a:pt x="444" y="39"/>
                  </a:cubicBezTo>
                  <a:cubicBezTo>
                    <a:pt x="387" y="39"/>
                    <a:pt x="330" y="64"/>
                    <a:pt x="275" y="90"/>
                  </a:cubicBezTo>
                  <a:lnTo>
                    <a:pt x="113" y="84"/>
                  </a:lnTo>
                  <a:lnTo>
                    <a:pt x="113" y="84"/>
                  </a:lnTo>
                  <a:cubicBezTo>
                    <a:pt x="194" y="523"/>
                    <a:pt x="1" y="1022"/>
                    <a:pt x="159" y="1437"/>
                  </a:cubicBezTo>
                  <a:cubicBezTo>
                    <a:pt x="181" y="1492"/>
                    <a:pt x="209" y="1546"/>
                    <a:pt x="264" y="1573"/>
                  </a:cubicBezTo>
                  <a:cubicBezTo>
                    <a:pt x="282" y="1582"/>
                    <a:pt x="303" y="1587"/>
                    <a:pt x="325" y="1587"/>
                  </a:cubicBezTo>
                  <a:cubicBezTo>
                    <a:pt x="369" y="1587"/>
                    <a:pt x="415" y="1567"/>
                    <a:pt x="435" y="1529"/>
                  </a:cubicBezTo>
                  <a:cubicBezTo>
                    <a:pt x="451" y="1503"/>
                    <a:pt x="455" y="1465"/>
                    <a:pt x="484" y="1452"/>
                  </a:cubicBezTo>
                  <a:cubicBezTo>
                    <a:pt x="491" y="1449"/>
                    <a:pt x="497" y="1447"/>
                    <a:pt x="503" y="1447"/>
                  </a:cubicBezTo>
                  <a:cubicBezTo>
                    <a:pt x="541" y="1447"/>
                    <a:pt x="560" y="1507"/>
                    <a:pt x="574" y="1546"/>
                  </a:cubicBezTo>
                  <a:cubicBezTo>
                    <a:pt x="593" y="1596"/>
                    <a:pt x="650" y="1629"/>
                    <a:pt x="707" y="1629"/>
                  </a:cubicBezTo>
                  <a:cubicBezTo>
                    <a:pt x="740" y="1629"/>
                    <a:pt x="773" y="1618"/>
                    <a:pt x="798" y="1593"/>
                  </a:cubicBezTo>
                  <a:cubicBezTo>
                    <a:pt x="842" y="1546"/>
                    <a:pt x="842" y="1481"/>
                    <a:pt x="837" y="1423"/>
                  </a:cubicBezTo>
                  <a:cubicBezTo>
                    <a:pt x="815" y="1044"/>
                    <a:pt x="785" y="668"/>
                    <a:pt x="745" y="292"/>
                  </a:cubicBezTo>
                  <a:cubicBezTo>
                    <a:pt x="734" y="189"/>
                    <a:pt x="721" y="82"/>
                    <a:pt x="657" y="0"/>
                  </a:cubicBezTo>
                  <a:close/>
                </a:path>
              </a:pathLst>
            </a:custGeom>
            <a:solidFill>
              <a:schemeClr val="accent5"/>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69" name="Google Shape;369;p34"/>
            <p:cNvSpPr/>
            <p:nvPr/>
          </p:nvSpPr>
          <p:spPr>
            <a:xfrm>
              <a:off x="7136300" y="1177825"/>
              <a:ext cx="8500" cy="18000"/>
            </a:xfrm>
            <a:custGeom>
              <a:avLst/>
              <a:gdLst/>
              <a:ahLst/>
              <a:cxnLst/>
              <a:rect l="l" t="t" r="r" b="b"/>
              <a:pathLst>
                <a:path w="340" h="720" extrusionOk="0">
                  <a:moveTo>
                    <a:pt x="131" y="1"/>
                  </a:moveTo>
                  <a:cubicBezTo>
                    <a:pt x="124" y="1"/>
                    <a:pt x="117" y="5"/>
                    <a:pt x="114" y="14"/>
                  </a:cubicBezTo>
                  <a:cubicBezTo>
                    <a:pt x="79" y="119"/>
                    <a:pt x="87" y="240"/>
                    <a:pt x="118" y="345"/>
                  </a:cubicBezTo>
                  <a:cubicBezTo>
                    <a:pt x="141" y="418"/>
                    <a:pt x="175" y="487"/>
                    <a:pt x="230" y="538"/>
                  </a:cubicBezTo>
                  <a:lnTo>
                    <a:pt x="230" y="538"/>
                  </a:lnTo>
                  <a:cubicBezTo>
                    <a:pt x="210" y="554"/>
                    <a:pt x="189" y="569"/>
                    <a:pt x="166" y="583"/>
                  </a:cubicBezTo>
                  <a:cubicBezTo>
                    <a:pt x="129" y="598"/>
                    <a:pt x="92" y="613"/>
                    <a:pt x="54" y="624"/>
                  </a:cubicBezTo>
                  <a:cubicBezTo>
                    <a:pt x="1" y="640"/>
                    <a:pt x="17" y="719"/>
                    <a:pt x="65" y="719"/>
                  </a:cubicBezTo>
                  <a:cubicBezTo>
                    <a:pt x="70" y="719"/>
                    <a:pt x="75" y="718"/>
                    <a:pt x="81" y="716"/>
                  </a:cubicBezTo>
                  <a:cubicBezTo>
                    <a:pt x="169" y="681"/>
                    <a:pt x="252" y="631"/>
                    <a:pt x="322" y="565"/>
                  </a:cubicBezTo>
                  <a:cubicBezTo>
                    <a:pt x="340" y="547"/>
                    <a:pt x="336" y="517"/>
                    <a:pt x="314" y="503"/>
                  </a:cubicBezTo>
                  <a:cubicBezTo>
                    <a:pt x="158" y="405"/>
                    <a:pt x="164" y="178"/>
                    <a:pt x="149" y="18"/>
                  </a:cubicBezTo>
                  <a:cubicBezTo>
                    <a:pt x="149" y="7"/>
                    <a:pt x="140" y="1"/>
                    <a:pt x="131"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70" name="Google Shape;370;p34"/>
            <p:cNvSpPr/>
            <p:nvPr/>
          </p:nvSpPr>
          <p:spPr>
            <a:xfrm>
              <a:off x="7131825" y="1198350"/>
              <a:ext cx="10950" cy="6250"/>
            </a:xfrm>
            <a:custGeom>
              <a:avLst/>
              <a:gdLst/>
              <a:ahLst/>
              <a:cxnLst/>
              <a:rect l="l" t="t" r="r" b="b"/>
              <a:pathLst>
                <a:path w="438" h="250" extrusionOk="0">
                  <a:moveTo>
                    <a:pt x="438" y="1"/>
                  </a:moveTo>
                  <a:lnTo>
                    <a:pt x="438" y="1"/>
                  </a:lnTo>
                  <a:cubicBezTo>
                    <a:pt x="342" y="10"/>
                    <a:pt x="247" y="15"/>
                    <a:pt x="152" y="15"/>
                  </a:cubicBezTo>
                  <a:cubicBezTo>
                    <a:pt x="109" y="15"/>
                    <a:pt x="67" y="14"/>
                    <a:pt x="25" y="12"/>
                  </a:cubicBezTo>
                  <a:lnTo>
                    <a:pt x="25" y="12"/>
                  </a:lnTo>
                  <a:cubicBezTo>
                    <a:pt x="1" y="163"/>
                    <a:pt x="78" y="245"/>
                    <a:pt x="201" y="249"/>
                  </a:cubicBezTo>
                  <a:cubicBezTo>
                    <a:pt x="383" y="240"/>
                    <a:pt x="425" y="122"/>
                    <a:pt x="438" y="1"/>
                  </a:cubicBezTo>
                  <a:close/>
                </a:path>
              </a:pathLst>
            </a:custGeom>
            <a:solidFill>
              <a:srgbClr val="FFFFFF"/>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71" name="Google Shape;371;p34"/>
            <p:cNvSpPr/>
            <p:nvPr/>
          </p:nvSpPr>
          <p:spPr>
            <a:xfrm>
              <a:off x="7118750" y="1173925"/>
              <a:ext cx="12175" cy="3775"/>
            </a:xfrm>
            <a:custGeom>
              <a:avLst/>
              <a:gdLst/>
              <a:ahLst/>
              <a:cxnLst/>
              <a:rect l="l" t="t" r="r" b="b"/>
              <a:pathLst>
                <a:path w="487" h="151" extrusionOk="0">
                  <a:moveTo>
                    <a:pt x="287" y="1"/>
                  </a:moveTo>
                  <a:cubicBezTo>
                    <a:pt x="172" y="1"/>
                    <a:pt x="47" y="48"/>
                    <a:pt x="5" y="128"/>
                  </a:cubicBezTo>
                  <a:cubicBezTo>
                    <a:pt x="0" y="138"/>
                    <a:pt x="9" y="150"/>
                    <a:pt x="19" y="150"/>
                  </a:cubicBezTo>
                  <a:cubicBezTo>
                    <a:pt x="22" y="150"/>
                    <a:pt x="25" y="150"/>
                    <a:pt x="27" y="148"/>
                  </a:cubicBezTo>
                  <a:cubicBezTo>
                    <a:pt x="102" y="110"/>
                    <a:pt x="168" y="75"/>
                    <a:pt x="254" y="73"/>
                  </a:cubicBezTo>
                  <a:cubicBezTo>
                    <a:pt x="257" y="73"/>
                    <a:pt x="261" y="73"/>
                    <a:pt x="265" y="73"/>
                  </a:cubicBezTo>
                  <a:cubicBezTo>
                    <a:pt x="326" y="73"/>
                    <a:pt x="385" y="100"/>
                    <a:pt x="445" y="100"/>
                  </a:cubicBezTo>
                  <a:cubicBezTo>
                    <a:pt x="451" y="100"/>
                    <a:pt x="456" y="100"/>
                    <a:pt x="462" y="99"/>
                  </a:cubicBezTo>
                  <a:cubicBezTo>
                    <a:pt x="473" y="99"/>
                    <a:pt x="486" y="84"/>
                    <a:pt x="478" y="73"/>
                  </a:cubicBezTo>
                  <a:cubicBezTo>
                    <a:pt x="439" y="23"/>
                    <a:pt x="366" y="1"/>
                    <a:pt x="287"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72" name="Google Shape;372;p34"/>
            <p:cNvSpPr/>
            <p:nvPr/>
          </p:nvSpPr>
          <p:spPr>
            <a:xfrm>
              <a:off x="7141550" y="1172625"/>
              <a:ext cx="9125" cy="3100"/>
            </a:xfrm>
            <a:custGeom>
              <a:avLst/>
              <a:gdLst/>
              <a:ahLst/>
              <a:cxnLst/>
              <a:rect l="l" t="t" r="r" b="b"/>
              <a:pathLst>
                <a:path w="365" h="124" extrusionOk="0">
                  <a:moveTo>
                    <a:pt x="247" y="1"/>
                  </a:moveTo>
                  <a:cubicBezTo>
                    <a:pt x="215" y="1"/>
                    <a:pt x="182" y="7"/>
                    <a:pt x="150" y="13"/>
                  </a:cubicBezTo>
                  <a:cubicBezTo>
                    <a:pt x="95" y="22"/>
                    <a:pt x="7" y="42"/>
                    <a:pt x="0" y="108"/>
                  </a:cubicBezTo>
                  <a:cubicBezTo>
                    <a:pt x="0" y="117"/>
                    <a:pt x="7" y="123"/>
                    <a:pt x="16" y="123"/>
                  </a:cubicBezTo>
                  <a:cubicBezTo>
                    <a:pt x="17" y="123"/>
                    <a:pt x="19" y="123"/>
                    <a:pt x="20" y="123"/>
                  </a:cubicBezTo>
                  <a:cubicBezTo>
                    <a:pt x="77" y="101"/>
                    <a:pt x="137" y="88"/>
                    <a:pt x="198" y="81"/>
                  </a:cubicBezTo>
                  <a:cubicBezTo>
                    <a:pt x="208" y="80"/>
                    <a:pt x="219" y="80"/>
                    <a:pt x="230" y="80"/>
                  </a:cubicBezTo>
                  <a:cubicBezTo>
                    <a:pt x="249" y="80"/>
                    <a:pt x="268" y="81"/>
                    <a:pt x="286" y="86"/>
                  </a:cubicBezTo>
                  <a:cubicBezTo>
                    <a:pt x="294" y="88"/>
                    <a:pt x="302" y="89"/>
                    <a:pt x="310" y="89"/>
                  </a:cubicBezTo>
                  <a:cubicBezTo>
                    <a:pt x="322" y="89"/>
                    <a:pt x="335" y="86"/>
                    <a:pt x="345" y="81"/>
                  </a:cubicBezTo>
                  <a:cubicBezTo>
                    <a:pt x="361" y="72"/>
                    <a:pt x="365" y="48"/>
                    <a:pt x="352" y="35"/>
                  </a:cubicBezTo>
                  <a:cubicBezTo>
                    <a:pt x="320" y="9"/>
                    <a:pt x="284" y="1"/>
                    <a:pt x="247"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73" name="Google Shape;373;p34"/>
            <p:cNvSpPr/>
            <p:nvPr/>
          </p:nvSpPr>
          <p:spPr>
            <a:xfrm>
              <a:off x="7092525" y="1145675"/>
              <a:ext cx="54050" cy="155925"/>
            </a:xfrm>
            <a:custGeom>
              <a:avLst/>
              <a:gdLst/>
              <a:ahLst/>
              <a:cxnLst/>
              <a:rect l="l" t="t" r="r" b="b"/>
              <a:pathLst>
                <a:path w="2162" h="6237" extrusionOk="0">
                  <a:moveTo>
                    <a:pt x="960" y="1"/>
                  </a:moveTo>
                  <a:cubicBezTo>
                    <a:pt x="931" y="1"/>
                    <a:pt x="905" y="3"/>
                    <a:pt x="883" y="8"/>
                  </a:cubicBezTo>
                  <a:cubicBezTo>
                    <a:pt x="578" y="76"/>
                    <a:pt x="303" y="274"/>
                    <a:pt x="163" y="551"/>
                  </a:cubicBezTo>
                  <a:cubicBezTo>
                    <a:pt x="16" y="836"/>
                    <a:pt x="9" y="1170"/>
                    <a:pt x="7" y="1491"/>
                  </a:cubicBezTo>
                  <a:cubicBezTo>
                    <a:pt x="2" y="2057"/>
                    <a:pt x="0" y="2637"/>
                    <a:pt x="191" y="3173"/>
                  </a:cubicBezTo>
                  <a:cubicBezTo>
                    <a:pt x="347" y="3610"/>
                    <a:pt x="624" y="3997"/>
                    <a:pt x="767" y="4438"/>
                  </a:cubicBezTo>
                  <a:cubicBezTo>
                    <a:pt x="953" y="5013"/>
                    <a:pt x="896" y="5635"/>
                    <a:pt x="830" y="6237"/>
                  </a:cubicBezTo>
                  <a:cubicBezTo>
                    <a:pt x="973" y="6210"/>
                    <a:pt x="1085" y="6090"/>
                    <a:pt x="1140" y="5953"/>
                  </a:cubicBezTo>
                  <a:cubicBezTo>
                    <a:pt x="1197" y="5817"/>
                    <a:pt x="1204" y="5668"/>
                    <a:pt x="1212" y="5521"/>
                  </a:cubicBezTo>
                  <a:cubicBezTo>
                    <a:pt x="1232" y="5760"/>
                    <a:pt x="1274" y="5997"/>
                    <a:pt x="1342" y="6226"/>
                  </a:cubicBezTo>
                  <a:cubicBezTo>
                    <a:pt x="1347" y="6226"/>
                    <a:pt x="1353" y="6227"/>
                    <a:pt x="1358" y="6227"/>
                  </a:cubicBezTo>
                  <a:cubicBezTo>
                    <a:pt x="1443" y="6227"/>
                    <a:pt x="1500" y="6128"/>
                    <a:pt x="1527" y="6043"/>
                  </a:cubicBezTo>
                  <a:cubicBezTo>
                    <a:pt x="1702" y="5488"/>
                    <a:pt x="1610" y="4884"/>
                    <a:pt x="1518" y="4306"/>
                  </a:cubicBezTo>
                  <a:lnTo>
                    <a:pt x="1518" y="4306"/>
                  </a:lnTo>
                  <a:cubicBezTo>
                    <a:pt x="1704" y="4574"/>
                    <a:pt x="1893" y="4838"/>
                    <a:pt x="2087" y="5103"/>
                  </a:cubicBezTo>
                  <a:cubicBezTo>
                    <a:pt x="2161" y="3968"/>
                    <a:pt x="1166" y="3625"/>
                    <a:pt x="887" y="2299"/>
                  </a:cubicBezTo>
                  <a:cubicBezTo>
                    <a:pt x="837" y="2062"/>
                    <a:pt x="815" y="1223"/>
                    <a:pt x="793" y="983"/>
                  </a:cubicBezTo>
                  <a:cubicBezTo>
                    <a:pt x="791" y="957"/>
                    <a:pt x="788" y="930"/>
                    <a:pt x="786" y="903"/>
                  </a:cubicBezTo>
                  <a:lnTo>
                    <a:pt x="786" y="903"/>
                  </a:lnTo>
                  <a:cubicBezTo>
                    <a:pt x="1137" y="633"/>
                    <a:pt x="1812" y="563"/>
                    <a:pt x="1733" y="373"/>
                  </a:cubicBezTo>
                  <a:cubicBezTo>
                    <a:pt x="1645" y="163"/>
                    <a:pt x="1199" y="1"/>
                    <a:pt x="960"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74" name="Google Shape;374;p34"/>
            <p:cNvSpPr/>
            <p:nvPr/>
          </p:nvSpPr>
          <p:spPr>
            <a:xfrm>
              <a:off x="7129950" y="1150000"/>
              <a:ext cx="21350" cy="19450"/>
            </a:xfrm>
            <a:custGeom>
              <a:avLst/>
              <a:gdLst/>
              <a:ahLst/>
              <a:cxnLst/>
              <a:rect l="l" t="t" r="r" b="b"/>
              <a:pathLst>
                <a:path w="854" h="778" extrusionOk="0">
                  <a:moveTo>
                    <a:pt x="131" y="0"/>
                  </a:moveTo>
                  <a:cubicBezTo>
                    <a:pt x="1" y="0"/>
                    <a:pt x="49" y="64"/>
                    <a:pt x="124" y="112"/>
                  </a:cubicBezTo>
                  <a:cubicBezTo>
                    <a:pt x="199" y="160"/>
                    <a:pt x="267" y="312"/>
                    <a:pt x="504" y="360"/>
                  </a:cubicBezTo>
                  <a:cubicBezTo>
                    <a:pt x="740" y="406"/>
                    <a:pt x="852" y="754"/>
                    <a:pt x="853" y="777"/>
                  </a:cubicBezTo>
                  <a:lnTo>
                    <a:pt x="853" y="777"/>
                  </a:lnTo>
                  <a:lnTo>
                    <a:pt x="840" y="332"/>
                  </a:lnTo>
                  <a:lnTo>
                    <a:pt x="745" y="193"/>
                  </a:lnTo>
                  <a:lnTo>
                    <a:pt x="585" y="53"/>
                  </a:lnTo>
                  <a:cubicBezTo>
                    <a:pt x="585" y="53"/>
                    <a:pt x="260" y="0"/>
                    <a:pt x="131" y="0"/>
                  </a:cubicBezTo>
                  <a:close/>
                  <a:moveTo>
                    <a:pt x="853" y="777"/>
                  </a:moveTo>
                  <a:lnTo>
                    <a:pt x="853" y="778"/>
                  </a:lnTo>
                  <a:cubicBezTo>
                    <a:pt x="853" y="777"/>
                    <a:pt x="853" y="777"/>
                    <a:pt x="853" y="777"/>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75" name="Google Shape;375;p34"/>
            <p:cNvSpPr/>
            <p:nvPr/>
          </p:nvSpPr>
          <p:spPr>
            <a:xfrm>
              <a:off x="7106125" y="1157550"/>
              <a:ext cx="11950" cy="23275"/>
            </a:xfrm>
            <a:custGeom>
              <a:avLst/>
              <a:gdLst/>
              <a:ahLst/>
              <a:cxnLst/>
              <a:rect l="l" t="t" r="r" b="b"/>
              <a:pathLst>
                <a:path w="478" h="931" extrusionOk="0">
                  <a:moveTo>
                    <a:pt x="446" y="0"/>
                  </a:moveTo>
                  <a:cubicBezTo>
                    <a:pt x="441" y="0"/>
                    <a:pt x="436" y="1"/>
                    <a:pt x="431" y="3"/>
                  </a:cubicBezTo>
                  <a:cubicBezTo>
                    <a:pt x="302" y="41"/>
                    <a:pt x="201" y="144"/>
                    <a:pt x="133" y="262"/>
                  </a:cubicBezTo>
                  <a:cubicBezTo>
                    <a:pt x="67" y="379"/>
                    <a:pt x="32" y="513"/>
                    <a:pt x="1" y="645"/>
                  </a:cubicBezTo>
                  <a:lnTo>
                    <a:pt x="194" y="930"/>
                  </a:lnTo>
                  <a:cubicBezTo>
                    <a:pt x="260" y="880"/>
                    <a:pt x="319" y="825"/>
                    <a:pt x="376" y="765"/>
                  </a:cubicBezTo>
                  <a:cubicBezTo>
                    <a:pt x="401" y="741"/>
                    <a:pt x="420" y="713"/>
                    <a:pt x="436" y="682"/>
                  </a:cubicBezTo>
                  <a:cubicBezTo>
                    <a:pt x="453" y="640"/>
                    <a:pt x="462" y="596"/>
                    <a:pt x="464" y="552"/>
                  </a:cubicBezTo>
                  <a:cubicBezTo>
                    <a:pt x="475" y="377"/>
                    <a:pt x="477" y="203"/>
                    <a:pt x="469" y="28"/>
                  </a:cubicBezTo>
                  <a:cubicBezTo>
                    <a:pt x="469" y="19"/>
                    <a:pt x="466" y="10"/>
                    <a:pt x="460" y="3"/>
                  </a:cubicBezTo>
                  <a:cubicBezTo>
                    <a:pt x="455" y="1"/>
                    <a:pt x="451" y="0"/>
                    <a:pt x="446"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76" name="Google Shape;376;p34"/>
            <p:cNvSpPr/>
            <p:nvPr/>
          </p:nvSpPr>
          <p:spPr>
            <a:xfrm>
              <a:off x="7083075" y="1322125"/>
              <a:ext cx="51525" cy="14900"/>
            </a:xfrm>
            <a:custGeom>
              <a:avLst/>
              <a:gdLst/>
              <a:ahLst/>
              <a:cxnLst/>
              <a:rect l="l" t="t" r="r" b="b"/>
              <a:pathLst>
                <a:path w="2061" h="596" extrusionOk="0">
                  <a:moveTo>
                    <a:pt x="47" y="0"/>
                  </a:moveTo>
                  <a:cubicBezTo>
                    <a:pt x="47" y="53"/>
                    <a:pt x="0" y="294"/>
                    <a:pt x="0" y="294"/>
                  </a:cubicBezTo>
                  <a:cubicBezTo>
                    <a:pt x="0" y="294"/>
                    <a:pt x="213" y="439"/>
                    <a:pt x="1035" y="534"/>
                  </a:cubicBezTo>
                  <a:cubicBezTo>
                    <a:pt x="1471" y="584"/>
                    <a:pt x="1728" y="596"/>
                    <a:pt x="1873" y="596"/>
                  </a:cubicBezTo>
                  <a:cubicBezTo>
                    <a:pt x="2002" y="596"/>
                    <a:pt x="2043" y="586"/>
                    <a:pt x="2043" y="586"/>
                  </a:cubicBezTo>
                  <a:lnTo>
                    <a:pt x="2060" y="200"/>
                  </a:lnTo>
                  <a:lnTo>
                    <a:pt x="47" y="0"/>
                  </a:lnTo>
                  <a:close/>
                </a:path>
              </a:pathLst>
            </a:custGeom>
            <a:solidFill>
              <a:schemeClr val="accent5"/>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77" name="Google Shape;377;p34"/>
            <p:cNvSpPr/>
            <p:nvPr/>
          </p:nvSpPr>
          <p:spPr>
            <a:xfrm>
              <a:off x="7103000" y="1305200"/>
              <a:ext cx="21225" cy="14300"/>
            </a:xfrm>
            <a:custGeom>
              <a:avLst/>
              <a:gdLst/>
              <a:ahLst/>
              <a:cxnLst/>
              <a:rect l="l" t="t" r="r" b="b"/>
              <a:pathLst>
                <a:path w="849" h="572" extrusionOk="0">
                  <a:moveTo>
                    <a:pt x="802" y="0"/>
                  </a:moveTo>
                  <a:cubicBezTo>
                    <a:pt x="769" y="0"/>
                    <a:pt x="741" y="26"/>
                    <a:pt x="710" y="45"/>
                  </a:cubicBezTo>
                  <a:lnTo>
                    <a:pt x="580" y="128"/>
                  </a:lnTo>
                  <a:cubicBezTo>
                    <a:pt x="495" y="181"/>
                    <a:pt x="411" y="233"/>
                    <a:pt x="328" y="288"/>
                  </a:cubicBezTo>
                  <a:cubicBezTo>
                    <a:pt x="249" y="339"/>
                    <a:pt x="170" y="389"/>
                    <a:pt x="97" y="446"/>
                  </a:cubicBezTo>
                  <a:cubicBezTo>
                    <a:pt x="80" y="462"/>
                    <a:pt x="60" y="477"/>
                    <a:pt x="42" y="495"/>
                  </a:cubicBezTo>
                  <a:cubicBezTo>
                    <a:pt x="31" y="506"/>
                    <a:pt x="9" y="519"/>
                    <a:pt x="5" y="534"/>
                  </a:cubicBezTo>
                  <a:cubicBezTo>
                    <a:pt x="1" y="551"/>
                    <a:pt x="9" y="572"/>
                    <a:pt x="27" y="572"/>
                  </a:cubicBezTo>
                  <a:cubicBezTo>
                    <a:pt x="27" y="572"/>
                    <a:pt x="28" y="572"/>
                    <a:pt x="29" y="572"/>
                  </a:cubicBezTo>
                  <a:cubicBezTo>
                    <a:pt x="35" y="572"/>
                    <a:pt x="39" y="569"/>
                    <a:pt x="42" y="566"/>
                  </a:cubicBezTo>
                  <a:lnTo>
                    <a:pt x="42" y="566"/>
                  </a:lnTo>
                  <a:lnTo>
                    <a:pt x="42" y="567"/>
                  </a:lnTo>
                  <a:cubicBezTo>
                    <a:pt x="49" y="556"/>
                    <a:pt x="69" y="547"/>
                    <a:pt x="78" y="541"/>
                  </a:cubicBezTo>
                  <a:cubicBezTo>
                    <a:pt x="95" y="530"/>
                    <a:pt x="115" y="519"/>
                    <a:pt x="132" y="506"/>
                  </a:cubicBezTo>
                  <a:lnTo>
                    <a:pt x="231" y="442"/>
                  </a:lnTo>
                  <a:cubicBezTo>
                    <a:pt x="302" y="398"/>
                    <a:pt x="374" y="356"/>
                    <a:pt x="447" y="315"/>
                  </a:cubicBezTo>
                  <a:cubicBezTo>
                    <a:pt x="517" y="271"/>
                    <a:pt x="591" y="227"/>
                    <a:pt x="666" y="183"/>
                  </a:cubicBezTo>
                  <a:lnTo>
                    <a:pt x="772" y="119"/>
                  </a:lnTo>
                  <a:cubicBezTo>
                    <a:pt x="807" y="97"/>
                    <a:pt x="848" y="84"/>
                    <a:pt x="848" y="36"/>
                  </a:cubicBezTo>
                  <a:cubicBezTo>
                    <a:pt x="848" y="25"/>
                    <a:pt x="842" y="12"/>
                    <a:pt x="831" y="7"/>
                  </a:cubicBezTo>
                  <a:cubicBezTo>
                    <a:pt x="821" y="2"/>
                    <a:pt x="811" y="0"/>
                    <a:pt x="802" y="0"/>
                  </a:cubicBezTo>
                  <a:close/>
                </a:path>
              </a:pathLst>
            </a:custGeom>
            <a:solidFill>
              <a:schemeClr val="accent5"/>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78" name="Google Shape;378;p34"/>
            <p:cNvSpPr/>
            <p:nvPr/>
          </p:nvSpPr>
          <p:spPr>
            <a:xfrm>
              <a:off x="7094850" y="1254800"/>
              <a:ext cx="14450" cy="21575"/>
            </a:xfrm>
            <a:custGeom>
              <a:avLst/>
              <a:gdLst/>
              <a:ahLst/>
              <a:cxnLst/>
              <a:rect l="l" t="t" r="r" b="b"/>
              <a:pathLst>
                <a:path w="578" h="863" extrusionOk="0">
                  <a:moveTo>
                    <a:pt x="540" y="0"/>
                  </a:moveTo>
                  <a:cubicBezTo>
                    <a:pt x="532" y="0"/>
                    <a:pt x="526" y="4"/>
                    <a:pt x="522" y="12"/>
                  </a:cubicBezTo>
                  <a:cubicBezTo>
                    <a:pt x="511" y="49"/>
                    <a:pt x="502" y="86"/>
                    <a:pt x="500" y="124"/>
                  </a:cubicBezTo>
                  <a:cubicBezTo>
                    <a:pt x="491" y="163"/>
                    <a:pt x="483" y="203"/>
                    <a:pt x="469" y="242"/>
                  </a:cubicBezTo>
                  <a:cubicBezTo>
                    <a:pt x="445" y="317"/>
                    <a:pt x="412" y="391"/>
                    <a:pt x="371" y="460"/>
                  </a:cubicBezTo>
                  <a:cubicBezTo>
                    <a:pt x="283" y="598"/>
                    <a:pt x="166" y="716"/>
                    <a:pt x="28" y="804"/>
                  </a:cubicBezTo>
                  <a:cubicBezTo>
                    <a:pt x="1" y="823"/>
                    <a:pt x="17" y="862"/>
                    <a:pt x="44" y="862"/>
                  </a:cubicBezTo>
                  <a:cubicBezTo>
                    <a:pt x="49" y="862"/>
                    <a:pt x="55" y="861"/>
                    <a:pt x="61" y="857"/>
                  </a:cubicBezTo>
                  <a:cubicBezTo>
                    <a:pt x="208" y="767"/>
                    <a:pt x="331" y="644"/>
                    <a:pt x="423" y="497"/>
                  </a:cubicBezTo>
                  <a:cubicBezTo>
                    <a:pt x="467" y="427"/>
                    <a:pt x="502" y="350"/>
                    <a:pt x="529" y="271"/>
                  </a:cubicBezTo>
                  <a:cubicBezTo>
                    <a:pt x="542" y="227"/>
                    <a:pt x="553" y="185"/>
                    <a:pt x="562" y="141"/>
                  </a:cubicBezTo>
                  <a:cubicBezTo>
                    <a:pt x="566" y="104"/>
                    <a:pt x="577" y="53"/>
                    <a:pt x="566" y="18"/>
                  </a:cubicBezTo>
                  <a:cubicBezTo>
                    <a:pt x="562" y="8"/>
                    <a:pt x="550" y="0"/>
                    <a:pt x="540" y="0"/>
                  </a:cubicBezTo>
                  <a:close/>
                </a:path>
              </a:pathLst>
            </a:custGeom>
            <a:solidFill>
              <a:schemeClr val="accent5"/>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79" name="Google Shape;379;p34"/>
            <p:cNvSpPr/>
            <p:nvPr/>
          </p:nvSpPr>
          <p:spPr>
            <a:xfrm>
              <a:off x="7110075" y="1614800"/>
              <a:ext cx="37150" cy="12100"/>
            </a:xfrm>
            <a:custGeom>
              <a:avLst/>
              <a:gdLst/>
              <a:ahLst/>
              <a:cxnLst/>
              <a:rect l="l" t="t" r="r" b="b"/>
              <a:pathLst>
                <a:path w="1486" h="484" extrusionOk="0">
                  <a:moveTo>
                    <a:pt x="616" y="1"/>
                  </a:moveTo>
                  <a:cubicBezTo>
                    <a:pt x="616" y="1"/>
                    <a:pt x="573" y="89"/>
                    <a:pt x="352" y="89"/>
                  </a:cubicBezTo>
                  <a:cubicBezTo>
                    <a:pt x="268" y="89"/>
                    <a:pt x="157" y="76"/>
                    <a:pt x="12" y="40"/>
                  </a:cubicBezTo>
                  <a:lnTo>
                    <a:pt x="1" y="429"/>
                  </a:lnTo>
                  <a:lnTo>
                    <a:pt x="1411" y="484"/>
                  </a:lnTo>
                  <a:cubicBezTo>
                    <a:pt x="1411" y="484"/>
                    <a:pt x="1486" y="387"/>
                    <a:pt x="1391" y="354"/>
                  </a:cubicBezTo>
                  <a:cubicBezTo>
                    <a:pt x="1297" y="321"/>
                    <a:pt x="616" y="1"/>
                    <a:pt x="616" y="1"/>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80" name="Google Shape;380;p34"/>
            <p:cNvSpPr/>
            <p:nvPr/>
          </p:nvSpPr>
          <p:spPr>
            <a:xfrm>
              <a:off x="7110350" y="1612225"/>
              <a:ext cx="16725" cy="9025"/>
            </a:xfrm>
            <a:custGeom>
              <a:avLst/>
              <a:gdLst/>
              <a:ahLst/>
              <a:cxnLst/>
              <a:rect l="l" t="t" r="r" b="b"/>
              <a:pathLst>
                <a:path w="669" h="361" extrusionOk="0">
                  <a:moveTo>
                    <a:pt x="8" y="1"/>
                  </a:moveTo>
                  <a:lnTo>
                    <a:pt x="1" y="143"/>
                  </a:lnTo>
                  <a:lnTo>
                    <a:pt x="319" y="361"/>
                  </a:lnTo>
                  <a:lnTo>
                    <a:pt x="557" y="328"/>
                  </a:lnTo>
                  <a:lnTo>
                    <a:pt x="669" y="211"/>
                  </a:lnTo>
                  <a:lnTo>
                    <a:pt x="651" y="29"/>
                  </a:lnTo>
                  <a:lnTo>
                    <a:pt x="8" y="1"/>
                  </a:ln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81" name="Google Shape;381;p34"/>
            <p:cNvSpPr/>
            <p:nvPr/>
          </p:nvSpPr>
          <p:spPr>
            <a:xfrm>
              <a:off x="7158625" y="1614800"/>
              <a:ext cx="37200" cy="12100"/>
            </a:xfrm>
            <a:custGeom>
              <a:avLst/>
              <a:gdLst/>
              <a:ahLst/>
              <a:cxnLst/>
              <a:rect l="l" t="t" r="r" b="b"/>
              <a:pathLst>
                <a:path w="1488" h="484" extrusionOk="0">
                  <a:moveTo>
                    <a:pt x="615" y="1"/>
                  </a:moveTo>
                  <a:cubicBezTo>
                    <a:pt x="615" y="1"/>
                    <a:pt x="574" y="89"/>
                    <a:pt x="354" y="89"/>
                  </a:cubicBezTo>
                  <a:cubicBezTo>
                    <a:pt x="269" y="89"/>
                    <a:pt x="158" y="76"/>
                    <a:pt x="14" y="40"/>
                  </a:cubicBezTo>
                  <a:lnTo>
                    <a:pt x="0" y="429"/>
                  </a:lnTo>
                  <a:lnTo>
                    <a:pt x="1410" y="484"/>
                  </a:lnTo>
                  <a:cubicBezTo>
                    <a:pt x="1410" y="484"/>
                    <a:pt x="1487" y="387"/>
                    <a:pt x="1393" y="354"/>
                  </a:cubicBezTo>
                  <a:cubicBezTo>
                    <a:pt x="1298" y="321"/>
                    <a:pt x="615" y="1"/>
                    <a:pt x="615" y="1"/>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82" name="Google Shape;382;p34"/>
            <p:cNvSpPr/>
            <p:nvPr/>
          </p:nvSpPr>
          <p:spPr>
            <a:xfrm>
              <a:off x="7158575" y="1613050"/>
              <a:ext cx="16225" cy="7175"/>
            </a:xfrm>
            <a:custGeom>
              <a:avLst/>
              <a:gdLst/>
              <a:ahLst/>
              <a:cxnLst/>
              <a:rect l="l" t="t" r="r" b="b"/>
              <a:pathLst>
                <a:path w="649" h="287" extrusionOk="0">
                  <a:moveTo>
                    <a:pt x="0" y="0"/>
                  </a:moveTo>
                  <a:lnTo>
                    <a:pt x="16" y="110"/>
                  </a:lnTo>
                  <a:lnTo>
                    <a:pt x="182" y="235"/>
                  </a:lnTo>
                  <a:cubicBezTo>
                    <a:pt x="182" y="235"/>
                    <a:pt x="404" y="286"/>
                    <a:pt x="436" y="286"/>
                  </a:cubicBezTo>
                  <a:cubicBezTo>
                    <a:pt x="438" y="286"/>
                    <a:pt x="439" y="286"/>
                    <a:pt x="439" y="286"/>
                  </a:cubicBezTo>
                  <a:cubicBezTo>
                    <a:pt x="457" y="282"/>
                    <a:pt x="648" y="183"/>
                    <a:pt x="648" y="183"/>
                  </a:cubicBezTo>
                  <a:lnTo>
                    <a:pt x="631" y="11"/>
                  </a:lnTo>
                  <a:lnTo>
                    <a:pt x="0" y="0"/>
                  </a:ln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83" name="Google Shape;383;p34"/>
            <p:cNvSpPr/>
            <p:nvPr/>
          </p:nvSpPr>
          <p:spPr>
            <a:xfrm>
              <a:off x="7090600" y="1130950"/>
              <a:ext cx="22425" cy="20225"/>
            </a:xfrm>
            <a:custGeom>
              <a:avLst/>
              <a:gdLst/>
              <a:ahLst/>
              <a:cxnLst/>
              <a:rect l="l" t="t" r="r" b="b"/>
              <a:pathLst>
                <a:path w="897" h="809" extrusionOk="0">
                  <a:moveTo>
                    <a:pt x="481" y="1"/>
                  </a:moveTo>
                  <a:cubicBezTo>
                    <a:pt x="369" y="1"/>
                    <a:pt x="255" y="55"/>
                    <a:pt x="176" y="138"/>
                  </a:cubicBezTo>
                  <a:cubicBezTo>
                    <a:pt x="77" y="242"/>
                    <a:pt x="27" y="384"/>
                    <a:pt x="9" y="525"/>
                  </a:cubicBezTo>
                  <a:cubicBezTo>
                    <a:pt x="0" y="597"/>
                    <a:pt x="3" y="679"/>
                    <a:pt x="57" y="727"/>
                  </a:cubicBezTo>
                  <a:cubicBezTo>
                    <a:pt x="104" y="769"/>
                    <a:pt x="174" y="769"/>
                    <a:pt x="235" y="769"/>
                  </a:cubicBezTo>
                  <a:lnTo>
                    <a:pt x="538" y="764"/>
                  </a:lnTo>
                  <a:cubicBezTo>
                    <a:pt x="604" y="764"/>
                    <a:pt x="677" y="764"/>
                    <a:pt x="727" y="808"/>
                  </a:cubicBezTo>
                  <a:lnTo>
                    <a:pt x="820" y="782"/>
                  </a:lnTo>
                  <a:cubicBezTo>
                    <a:pt x="870" y="637"/>
                    <a:pt x="896" y="479"/>
                    <a:pt x="859" y="332"/>
                  </a:cubicBezTo>
                  <a:cubicBezTo>
                    <a:pt x="822" y="182"/>
                    <a:pt x="712" y="46"/>
                    <a:pt x="563" y="11"/>
                  </a:cubicBezTo>
                  <a:cubicBezTo>
                    <a:pt x="536" y="4"/>
                    <a:pt x="508" y="1"/>
                    <a:pt x="481"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84" name="Google Shape;384;p34"/>
            <p:cNvSpPr/>
            <p:nvPr/>
          </p:nvSpPr>
          <p:spPr>
            <a:xfrm>
              <a:off x="6969975" y="1215275"/>
              <a:ext cx="24225" cy="27325"/>
            </a:xfrm>
            <a:custGeom>
              <a:avLst/>
              <a:gdLst/>
              <a:ahLst/>
              <a:cxnLst/>
              <a:rect l="l" t="t" r="r" b="b"/>
              <a:pathLst>
                <a:path w="969" h="1093" extrusionOk="0">
                  <a:moveTo>
                    <a:pt x="165" y="0"/>
                  </a:moveTo>
                  <a:lnTo>
                    <a:pt x="165" y="0"/>
                  </a:lnTo>
                  <a:cubicBezTo>
                    <a:pt x="145" y="18"/>
                    <a:pt x="161" y="51"/>
                    <a:pt x="174" y="73"/>
                  </a:cubicBezTo>
                  <a:lnTo>
                    <a:pt x="404" y="442"/>
                  </a:lnTo>
                  <a:cubicBezTo>
                    <a:pt x="312" y="359"/>
                    <a:pt x="118" y="234"/>
                    <a:pt x="57" y="234"/>
                  </a:cubicBezTo>
                  <a:cubicBezTo>
                    <a:pt x="50" y="234"/>
                    <a:pt x="45" y="236"/>
                    <a:pt x="42" y="240"/>
                  </a:cubicBezTo>
                  <a:cubicBezTo>
                    <a:pt x="14" y="275"/>
                    <a:pt x="117" y="376"/>
                    <a:pt x="172" y="431"/>
                  </a:cubicBezTo>
                  <a:lnTo>
                    <a:pt x="365" y="633"/>
                  </a:lnTo>
                  <a:cubicBezTo>
                    <a:pt x="278" y="585"/>
                    <a:pt x="122" y="513"/>
                    <a:pt x="54" y="513"/>
                  </a:cubicBezTo>
                  <a:cubicBezTo>
                    <a:pt x="38" y="513"/>
                    <a:pt x="26" y="518"/>
                    <a:pt x="22" y="527"/>
                  </a:cubicBezTo>
                  <a:cubicBezTo>
                    <a:pt x="0" y="578"/>
                    <a:pt x="216" y="714"/>
                    <a:pt x="325" y="798"/>
                  </a:cubicBezTo>
                  <a:cubicBezTo>
                    <a:pt x="459" y="899"/>
                    <a:pt x="560" y="1061"/>
                    <a:pt x="725" y="1090"/>
                  </a:cubicBezTo>
                  <a:cubicBezTo>
                    <a:pt x="734" y="1091"/>
                    <a:pt x="742" y="1092"/>
                    <a:pt x="751" y="1092"/>
                  </a:cubicBezTo>
                  <a:cubicBezTo>
                    <a:pt x="788" y="1092"/>
                    <a:pt x="824" y="1077"/>
                    <a:pt x="852" y="1050"/>
                  </a:cubicBezTo>
                  <a:cubicBezTo>
                    <a:pt x="883" y="1011"/>
                    <a:pt x="903" y="962"/>
                    <a:pt x="907" y="912"/>
                  </a:cubicBezTo>
                  <a:cubicBezTo>
                    <a:pt x="863" y="802"/>
                    <a:pt x="903" y="679"/>
                    <a:pt x="932" y="565"/>
                  </a:cubicBezTo>
                  <a:cubicBezTo>
                    <a:pt x="962" y="451"/>
                    <a:pt x="969" y="224"/>
                    <a:pt x="905" y="224"/>
                  </a:cubicBezTo>
                  <a:cubicBezTo>
                    <a:pt x="839" y="227"/>
                    <a:pt x="776" y="431"/>
                    <a:pt x="767" y="549"/>
                  </a:cubicBezTo>
                  <a:cubicBezTo>
                    <a:pt x="686" y="365"/>
                    <a:pt x="463" y="43"/>
                    <a:pt x="414" y="43"/>
                  </a:cubicBezTo>
                  <a:cubicBezTo>
                    <a:pt x="412" y="43"/>
                    <a:pt x="410" y="43"/>
                    <a:pt x="409" y="44"/>
                  </a:cubicBezTo>
                  <a:cubicBezTo>
                    <a:pt x="369" y="71"/>
                    <a:pt x="527" y="308"/>
                    <a:pt x="600" y="433"/>
                  </a:cubicBezTo>
                  <a:cubicBezTo>
                    <a:pt x="477" y="268"/>
                    <a:pt x="347" y="99"/>
                    <a:pt x="165" y="0"/>
                  </a:cubicBez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85" name="Google Shape;385;p34"/>
            <p:cNvSpPr/>
            <p:nvPr/>
          </p:nvSpPr>
          <p:spPr>
            <a:xfrm>
              <a:off x="7123700" y="1181500"/>
              <a:ext cx="5525" cy="5575"/>
            </a:xfrm>
            <a:custGeom>
              <a:avLst/>
              <a:gdLst/>
              <a:ahLst/>
              <a:cxnLst/>
              <a:rect l="l" t="t" r="r" b="b"/>
              <a:pathLst>
                <a:path w="221" h="223" extrusionOk="0">
                  <a:moveTo>
                    <a:pt x="110" y="1"/>
                  </a:moveTo>
                  <a:cubicBezTo>
                    <a:pt x="97" y="1"/>
                    <a:pt x="82" y="3"/>
                    <a:pt x="69" y="9"/>
                  </a:cubicBezTo>
                  <a:cubicBezTo>
                    <a:pt x="42" y="20"/>
                    <a:pt x="20" y="40"/>
                    <a:pt x="9" y="69"/>
                  </a:cubicBezTo>
                  <a:cubicBezTo>
                    <a:pt x="3" y="82"/>
                    <a:pt x="1" y="97"/>
                    <a:pt x="1" y="110"/>
                  </a:cubicBezTo>
                  <a:lnTo>
                    <a:pt x="5" y="141"/>
                  </a:lnTo>
                  <a:cubicBezTo>
                    <a:pt x="9" y="159"/>
                    <a:pt x="18" y="176"/>
                    <a:pt x="31" y="190"/>
                  </a:cubicBezTo>
                  <a:lnTo>
                    <a:pt x="56" y="207"/>
                  </a:lnTo>
                  <a:cubicBezTo>
                    <a:pt x="71" y="216"/>
                    <a:pt x="90" y="222"/>
                    <a:pt x="110" y="222"/>
                  </a:cubicBezTo>
                  <a:lnTo>
                    <a:pt x="110" y="222"/>
                  </a:lnTo>
                  <a:cubicBezTo>
                    <a:pt x="124" y="222"/>
                    <a:pt x="139" y="220"/>
                    <a:pt x="152" y="214"/>
                  </a:cubicBezTo>
                  <a:cubicBezTo>
                    <a:pt x="179" y="203"/>
                    <a:pt x="200" y="181"/>
                    <a:pt x="209" y="154"/>
                  </a:cubicBezTo>
                  <a:cubicBezTo>
                    <a:pt x="218" y="141"/>
                    <a:pt x="220" y="126"/>
                    <a:pt x="220" y="110"/>
                  </a:cubicBezTo>
                  <a:lnTo>
                    <a:pt x="216" y="82"/>
                  </a:lnTo>
                  <a:cubicBezTo>
                    <a:pt x="211" y="64"/>
                    <a:pt x="203" y="47"/>
                    <a:pt x="190" y="34"/>
                  </a:cubicBezTo>
                  <a:lnTo>
                    <a:pt x="165" y="16"/>
                  </a:lnTo>
                  <a:cubicBezTo>
                    <a:pt x="150" y="5"/>
                    <a:pt x="130" y="1"/>
                    <a:pt x="110" y="1"/>
                  </a:cubicBezTo>
                  <a:close/>
                  <a:moveTo>
                    <a:pt x="110" y="222"/>
                  </a:moveTo>
                  <a:cubicBezTo>
                    <a:pt x="109" y="222"/>
                    <a:pt x="109" y="222"/>
                    <a:pt x="108" y="222"/>
                  </a:cubicBezTo>
                  <a:lnTo>
                    <a:pt x="110" y="222"/>
                  </a:lnTo>
                  <a:cubicBezTo>
                    <a:pt x="110" y="222"/>
                    <a:pt x="110" y="222"/>
                    <a:pt x="110" y="222"/>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86" name="Google Shape;386;p34"/>
            <p:cNvSpPr/>
            <p:nvPr/>
          </p:nvSpPr>
          <p:spPr>
            <a:xfrm>
              <a:off x="7143850" y="1179300"/>
              <a:ext cx="5900" cy="5900"/>
            </a:xfrm>
            <a:custGeom>
              <a:avLst/>
              <a:gdLst/>
              <a:ahLst/>
              <a:cxnLst/>
              <a:rect l="l" t="t" r="r" b="b"/>
              <a:pathLst>
                <a:path w="236" h="236" extrusionOk="0">
                  <a:moveTo>
                    <a:pt x="117" y="1"/>
                  </a:moveTo>
                  <a:cubicBezTo>
                    <a:pt x="102" y="1"/>
                    <a:pt x="86" y="5"/>
                    <a:pt x="73" y="12"/>
                  </a:cubicBezTo>
                  <a:cubicBezTo>
                    <a:pt x="58" y="16"/>
                    <a:pt x="45" y="25"/>
                    <a:pt x="36" y="36"/>
                  </a:cubicBezTo>
                  <a:cubicBezTo>
                    <a:pt x="23" y="47"/>
                    <a:pt x="16" y="60"/>
                    <a:pt x="12" y="73"/>
                  </a:cubicBezTo>
                  <a:cubicBezTo>
                    <a:pt x="3" y="89"/>
                    <a:pt x="1" y="104"/>
                    <a:pt x="1" y="119"/>
                  </a:cubicBezTo>
                  <a:lnTo>
                    <a:pt x="5" y="150"/>
                  </a:lnTo>
                  <a:cubicBezTo>
                    <a:pt x="9" y="170"/>
                    <a:pt x="20" y="188"/>
                    <a:pt x="36" y="203"/>
                  </a:cubicBezTo>
                  <a:lnTo>
                    <a:pt x="58" y="220"/>
                  </a:lnTo>
                  <a:cubicBezTo>
                    <a:pt x="77" y="231"/>
                    <a:pt x="97" y="236"/>
                    <a:pt x="117" y="236"/>
                  </a:cubicBezTo>
                  <a:lnTo>
                    <a:pt x="119" y="236"/>
                  </a:lnTo>
                  <a:cubicBezTo>
                    <a:pt x="150" y="236"/>
                    <a:pt x="179" y="223"/>
                    <a:pt x="200" y="203"/>
                  </a:cubicBezTo>
                  <a:cubicBezTo>
                    <a:pt x="211" y="192"/>
                    <a:pt x="220" y="179"/>
                    <a:pt x="225" y="166"/>
                  </a:cubicBezTo>
                  <a:cubicBezTo>
                    <a:pt x="233" y="150"/>
                    <a:pt x="236" y="135"/>
                    <a:pt x="236" y="119"/>
                  </a:cubicBezTo>
                  <a:lnTo>
                    <a:pt x="231" y="89"/>
                  </a:lnTo>
                  <a:cubicBezTo>
                    <a:pt x="227" y="69"/>
                    <a:pt x="216" y="51"/>
                    <a:pt x="200" y="36"/>
                  </a:cubicBezTo>
                  <a:lnTo>
                    <a:pt x="176" y="18"/>
                  </a:lnTo>
                  <a:cubicBezTo>
                    <a:pt x="159" y="7"/>
                    <a:pt x="139" y="1"/>
                    <a:pt x="117"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87" name="Google Shape;387;p34"/>
            <p:cNvSpPr/>
            <p:nvPr/>
          </p:nvSpPr>
          <p:spPr>
            <a:xfrm>
              <a:off x="7112100" y="1169250"/>
              <a:ext cx="27875" cy="25150"/>
            </a:xfrm>
            <a:custGeom>
              <a:avLst/>
              <a:gdLst/>
              <a:ahLst/>
              <a:cxnLst/>
              <a:rect l="l" t="t" r="r" b="b"/>
              <a:pathLst>
                <a:path w="1115" h="1006" extrusionOk="0">
                  <a:moveTo>
                    <a:pt x="566" y="97"/>
                  </a:moveTo>
                  <a:cubicBezTo>
                    <a:pt x="714" y="97"/>
                    <a:pt x="851" y="160"/>
                    <a:pt x="924" y="304"/>
                  </a:cubicBezTo>
                  <a:cubicBezTo>
                    <a:pt x="1009" y="471"/>
                    <a:pt x="961" y="680"/>
                    <a:pt x="823" y="800"/>
                  </a:cubicBezTo>
                  <a:cubicBezTo>
                    <a:pt x="740" y="871"/>
                    <a:pt x="637" y="907"/>
                    <a:pt x="534" y="907"/>
                  </a:cubicBezTo>
                  <a:cubicBezTo>
                    <a:pt x="460" y="907"/>
                    <a:pt x="387" y="889"/>
                    <a:pt x="320" y="853"/>
                  </a:cubicBezTo>
                  <a:cubicBezTo>
                    <a:pt x="232" y="807"/>
                    <a:pt x="162" y="728"/>
                    <a:pt x="126" y="633"/>
                  </a:cubicBezTo>
                  <a:cubicBezTo>
                    <a:pt x="111" y="596"/>
                    <a:pt x="101" y="555"/>
                    <a:pt x="97" y="512"/>
                  </a:cubicBezTo>
                  <a:lnTo>
                    <a:pt x="97" y="512"/>
                  </a:lnTo>
                  <a:cubicBezTo>
                    <a:pt x="104" y="507"/>
                    <a:pt x="109" y="500"/>
                    <a:pt x="111" y="491"/>
                  </a:cubicBezTo>
                  <a:cubicBezTo>
                    <a:pt x="129" y="405"/>
                    <a:pt x="148" y="324"/>
                    <a:pt x="203" y="253"/>
                  </a:cubicBezTo>
                  <a:cubicBezTo>
                    <a:pt x="265" y="179"/>
                    <a:pt x="350" y="128"/>
                    <a:pt x="445" y="111"/>
                  </a:cubicBezTo>
                  <a:cubicBezTo>
                    <a:pt x="485" y="102"/>
                    <a:pt x="526" y="97"/>
                    <a:pt x="566" y="97"/>
                  </a:cubicBezTo>
                  <a:close/>
                  <a:moveTo>
                    <a:pt x="579" y="1"/>
                  </a:moveTo>
                  <a:cubicBezTo>
                    <a:pt x="551" y="1"/>
                    <a:pt x="524" y="2"/>
                    <a:pt x="498" y="5"/>
                  </a:cubicBezTo>
                  <a:cubicBezTo>
                    <a:pt x="366" y="21"/>
                    <a:pt x="238" y="69"/>
                    <a:pt x="151" y="168"/>
                  </a:cubicBezTo>
                  <a:cubicBezTo>
                    <a:pt x="106" y="218"/>
                    <a:pt x="69" y="279"/>
                    <a:pt x="48" y="344"/>
                  </a:cubicBezTo>
                  <a:lnTo>
                    <a:pt x="48" y="344"/>
                  </a:lnTo>
                  <a:cubicBezTo>
                    <a:pt x="1" y="430"/>
                    <a:pt x="12" y="555"/>
                    <a:pt x="39" y="644"/>
                  </a:cubicBezTo>
                  <a:cubicBezTo>
                    <a:pt x="69" y="745"/>
                    <a:pt x="133" y="835"/>
                    <a:pt x="219" y="899"/>
                  </a:cubicBezTo>
                  <a:cubicBezTo>
                    <a:pt x="314" y="970"/>
                    <a:pt x="426" y="1006"/>
                    <a:pt x="538" y="1006"/>
                  </a:cubicBezTo>
                  <a:cubicBezTo>
                    <a:pt x="641" y="1006"/>
                    <a:pt x="744" y="976"/>
                    <a:pt x="834" y="915"/>
                  </a:cubicBezTo>
                  <a:cubicBezTo>
                    <a:pt x="1022" y="785"/>
                    <a:pt x="1115" y="539"/>
                    <a:pt x="1040" y="322"/>
                  </a:cubicBezTo>
                  <a:cubicBezTo>
                    <a:pt x="1005" y="221"/>
                    <a:pt x="939" y="135"/>
                    <a:pt x="851" y="76"/>
                  </a:cubicBezTo>
                  <a:cubicBezTo>
                    <a:pt x="771" y="21"/>
                    <a:pt x="674" y="1"/>
                    <a:pt x="579" y="1"/>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88" name="Google Shape;388;p34"/>
            <p:cNvSpPr/>
            <p:nvPr/>
          </p:nvSpPr>
          <p:spPr>
            <a:xfrm>
              <a:off x="7139450" y="1170200"/>
              <a:ext cx="20025" cy="21925"/>
            </a:xfrm>
            <a:custGeom>
              <a:avLst/>
              <a:gdLst/>
              <a:ahLst/>
              <a:cxnLst/>
              <a:rect l="l" t="t" r="r" b="b"/>
              <a:pathLst>
                <a:path w="801" h="877" extrusionOk="0">
                  <a:moveTo>
                    <a:pt x="374" y="86"/>
                  </a:moveTo>
                  <a:cubicBezTo>
                    <a:pt x="472" y="86"/>
                    <a:pt x="563" y="149"/>
                    <a:pt x="616" y="246"/>
                  </a:cubicBezTo>
                  <a:cubicBezTo>
                    <a:pt x="686" y="371"/>
                    <a:pt x="712" y="552"/>
                    <a:pt x="627" y="674"/>
                  </a:cubicBezTo>
                  <a:cubicBezTo>
                    <a:pt x="574" y="749"/>
                    <a:pt x="492" y="783"/>
                    <a:pt x="408" y="783"/>
                  </a:cubicBezTo>
                  <a:cubicBezTo>
                    <a:pt x="351" y="783"/>
                    <a:pt x="294" y="767"/>
                    <a:pt x="245" y="738"/>
                  </a:cubicBezTo>
                  <a:cubicBezTo>
                    <a:pt x="174" y="692"/>
                    <a:pt x="122" y="624"/>
                    <a:pt x="98" y="543"/>
                  </a:cubicBezTo>
                  <a:cubicBezTo>
                    <a:pt x="90" y="516"/>
                    <a:pt x="85" y="490"/>
                    <a:pt x="83" y="464"/>
                  </a:cubicBezTo>
                  <a:lnTo>
                    <a:pt x="83" y="464"/>
                  </a:lnTo>
                  <a:cubicBezTo>
                    <a:pt x="83" y="404"/>
                    <a:pt x="85" y="343"/>
                    <a:pt x="106" y="290"/>
                  </a:cubicBezTo>
                  <a:cubicBezTo>
                    <a:pt x="133" y="222"/>
                    <a:pt x="179" y="163"/>
                    <a:pt x="240" y="125"/>
                  </a:cubicBezTo>
                  <a:cubicBezTo>
                    <a:pt x="285" y="98"/>
                    <a:pt x="330" y="86"/>
                    <a:pt x="374" y="86"/>
                  </a:cubicBezTo>
                  <a:close/>
                  <a:moveTo>
                    <a:pt x="356" y="1"/>
                  </a:moveTo>
                  <a:cubicBezTo>
                    <a:pt x="326" y="1"/>
                    <a:pt x="295" y="4"/>
                    <a:pt x="264" y="11"/>
                  </a:cubicBezTo>
                  <a:cubicBezTo>
                    <a:pt x="163" y="38"/>
                    <a:pt x="80" y="108"/>
                    <a:pt x="38" y="205"/>
                  </a:cubicBezTo>
                  <a:cubicBezTo>
                    <a:pt x="12" y="261"/>
                    <a:pt x="4" y="325"/>
                    <a:pt x="4" y="389"/>
                  </a:cubicBezTo>
                  <a:lnTo>
                    <a:pt x="4" y="389"/>
                  </a:lnTo>
                  <a:cubicBezTo>
                    <a:pt x="0" y="440"/>
                    <a:pt x="5" y="492"/>
                    <a:pt x="17" y="542"/>
                  </a:cubicBezTo>
                  <a:lnTo>
                    <a:pt x="17" y="542"/>
                  </a:lnTo>
                  <a:cubicBezTo>
                    <a:pt x="18" y="545"/>
                    <a:pt x="18" y="548"/>
                    <a:pt x="19" y="552"/>
                  </a:cubicBezTo>
                  <a:cubicBezTo>
                    <a:pt x="19" y="557"/>
                    <a:pt x="21" y="561"/>
                    <a:pt x="23" y="565"/>
                  </a:cubicBezTo>
                  <a:lnTo>
                    <a:pt x="23" y="565"/>
                  </a:lnTo>
                  <a:cubicBezTo>
                    <a:pt x="48" y="645"/>
                    <a:pt x="93" y="719"/>
                    <a:pt x="155" y="773"/>
                  </a:cubicBezTo>
                  <a:cubicBezTo>
                    <a:pt x="221" y="835"/>
                    <a:pt x="308" y="872"/>
                    <a:pt x="401" y="877"/>
                  </a:cubicBezTo>
                  <a:cubicBezTo>
                    <a:pt x="404" y="877"/>
                    <a:pt x="407" y="877"/>
                    <a:pt x="410" y="877"/>
                  </a:cubicBezTo>
                  <a:cubicBezTo>
                    <a:pt x="501" y="877"/>
                    <a:pt x="587" y="844"/>
                    <a:pt x="655" y="784"/>
                  </a:cubicBezTo>
                  <a:cubicBezTo>
                    <a:pt x="800" y="657"/>
                    <a:pt x="794" y="433"/>
                    <a:pt x="728" y="268"/>
                  </a:cubicBezTo>
                  <a:cubicBezTo>
                    <a:pt x="697" y="172"/>
                    <a:pt x="629" y="93"/>
                    <a:pt x="541" y="44"/>
                  </a:cubicBezTo>
                  <a:cubicBezTo>
                    <a:pt x="483" y="16"/>
                    <a:pt x="420" y="1"/>
                    <a:pt x="356" y="1"/>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89" name="Google Shape;389;p34"/>
            <p:cNvSpPr/>
            <p:nvPr/>
          </p:nvSpPr>
          <p:spPr>
            <a:xfrm>
              <a:off x="7136175" y="1176050"/>
              <a:ext cx="5675" cy="3200"/>
            </a:xfrm>
            <a:custGeom>
              <a:avLst/>
              <a:gdLst/>
              <a:ahLst/>
              <a:cxnLst/>
              <a:rect l="l" t="t" r="r" b="b"/>
              <a:pathLst>
                <a:path w="227" h="128" extrusionOk="0">
                  <a:moveTo>
                    <a:pt x="138" y="0"/>
                  </a:moveTo>
                  <a:cubicBezTo>
                    <a:pt x="129" y="0"/>
                    <a:pt x="119" y="2"/>
                    <a:pt x="110" y="3"/>
                  </a:cubicBezTo>
                  <a:cubicBezTo>
                    <a:pt x="99" y="3"/>
                    <a:pt x="88" y="3"/>
                    <a:pt x="77" y="8"/>
                  </a:cubicBezTo>
                  <a:lnTo>
                    <a:pt x="55" y="14"/>
                  </a:lnTo>
                  <a:cubicBezTo>
                    <a:pt x="46" y="17"/>
                    <a:pt x="37" y="21"/>
                    <a:pt x="29" y="28"/>
                  </a:cubicBezTo>
                  <a:cubicBezTo>
                    <a:pt x="18" y="32"/>
                    <a:pt x="11" y="41"/>
                    <a:pt x="7" y="50"/>
                  </a:cubicBezTo>
                  <a:cubicBezTo>
                    <a:pt x="0" y="63"/>
                    <a:pt x="0" y="76"/>
                    <a:pt x="7" y="87"/>
                  </a:cubicBezTo>
                  <a:lnTo>
                    <a:pt x="9" y="87"/>
                  </a:lnTo>
                  <a:cubicBezTo>
                    <a:pt x="22" y="115"/>
                    <a:pt x="62" y="115"/>
                    <a:pt x="88" y="118"/>
                  </a:cubicBezTo>
                  <a:lnTo>
                    <a:pt x="73" y="118"/>
                  </a:lnTo>
                  <a:cubicBezTo>
                    <a:pt x="81" y="118"/>
                    <a:pt x="92" y="120"/>
                    <a:pt x="101" y="120"/>
                  </a:cubicBezTo>
                  <a:lnTo>
                    <a:pt x="134" y="120"/>
                  </a:lnTo>
                  <a:cubicBezTo>
                    <a:pt x="141" y="124"/>
                    <a:pt x="150" y="126"/>
                    <a:pt x="156" y="126"/>
                  </a:cubicBezTo>
                  <a:cubicBezTo>
                    <a:pt x="159" y="127"/>
                    <a:pt x="163" y="127"/>
                    <a:pt x="166" y="127"/>
                  </a:cubicBezTo>
                  <a:cubicBezTo>
                    <a:pt x="176" y="127"/>
                    <a:pt x="185" y="125"/>
                    <a:pt x="193" y="120"/>
                  </a:cubicBezTo>
                  <a:cubicBezTo>
                    <a:pt x="202" y="115"/>
                    <a:pt x="211" y="107"/>
                    <a:pt x="215" y="98"/>
                  </a:cubicBezTo>
                  <a:cubicBezTo>
                    <a:pt x="224" y="85"/>
                    <a:pt x="226" y="69"/>
                    <a:pt x="222" y="54"/>
                  </a:cubicBezTo>
                  <a:cubicBezTo>
                    <a:pt x="220" y="47"/>
                    <a:pt x="218" y="41"/>
                    <a:pt x="213" y="36"/>
                  </a:cubicBezTo>
                  <a:cubicBezTo>
                    <a:pt x="209" y="25"/>
                    <a:pt x="200" y="17"/>
                    <a:pt x="189" y="12"/>
                  </a:cubicBezTo>
                  <a:cubicBezTo>
                    <a:pt x="178" y="6"/>
                    <a:pt x="165" y="1"/>
                    <a:pt x="150" y="1"/>
                  </a:cubicBezTo>
                  <a:cubicBezTo>
                    <a:pt x="146" y="1"/>
                    <a:pt x="142" y="0"/>
                    <a:pt x="138"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90" name="Google Shape;390;p34"/>
            <p:cNvSpPr/>
            <p:nvPr/>
          </p:nvSpPr>
          <p:spPr>
            <a:xfrm>
              <a:off x="7192000" y="1370875"/>
              <a:ext cx="47850" cy="242575"/>
            </a:xfrm>
            <a:custGeom>
              <a:avLst/>
              <a:gdLst/>
              <a:ahLst/>
              <a:cxnLst/>
              <a:rect l="l" t="t" r="r" b="b"/>
              <a:pathLst>
                <a:path w="1914" h="9703" extrusionOk="0">
                  <a:moveTo>
                    <a:pt x="1817" y="0"/>
                  </a:moveTo>
                  <a:lnTo>
                    <a:pt x="108" y="534"/>
                  </a:lnTo>
                  <a:cubicBezTo>
                    <a:pt x="1" y="1678"/>
                    <a:pt x="49" y="2833"/>
                    <a:pt x="255" y="3966"/>
                  </a:cubicBezTo>
                  <a:cubicBezTo>
                    <a:pt x="321" y="4324"/>
                    <a:pt x="403" y="4685"/>
                    <a:pt x="416" y="5049"/>
                  </a:cubicBezTo>
                  <a:cubicBezTo>
                    <a:pt x="438" y="5594"/>
                    <a:pt x="306" y="6136"/>
                    <a:pt x="310" y="6683"/>
                  </a:cubicBezTo>
                  <a:cubicBezTo>
                    <a:pt x="324" y="7718"/>
                    <a:pt x="826" y="8682"/>
                    <a:pt x="1007" y="9703"/>
                  </a:cubicBezTo>
                  <a:lnTo>
                    <a:pt x="1540" y="9703"/>
                  </a:lnTo>
                  <a:cubicBezTo>
                    <a:pt x="1490" y="8888"/>
                    <a:pt x="1518" y="8073"/>
                    <a:pt x="1624" y="7265"/>
                  </a:cubicBezTo>
                  <a:cubicBezTo>
                    <a:pt x="1672" y="6885"/>
                    <a:pt x="1740" y="6505"/>
                    <a:pt x="1711" y="6123"/>
                  </a:cubicBezTo>
                  <a:cubicBezTo>
                    <a:pt x="1690" y="5818"/>
                    <a:pt x="1608" y="5519"/>
                    <a:pt x="1575" y="5216"/>
                  </a:cubicBezTo>
                  <a:cubicBezTo>
                    <a:pt x="1503" y="4577"/>
                    <a:pt x="1635" y="3936"/>
                    <a:pt x="1727" y="3301"/>
                  </a:cubicBezTo>
                  <a:cubicBezTo>
                    <a:pt x="1883" y="2207"/>
                    <a:pt x="1914" y="1098"/>
                    <a:pt x="1817" y="0"/>
                  </a:cubicBezTo>
                  <a:close/>
                </a:path>
              </a:pathLst>
            </a:custGeom>
            <a:solidFill>
              <a:schemeClr val="l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91" name="Google Shape;391;p34"/>
            <p:cNvSpPr/>
            <p:nvPr/>
          </p:nvSpPr>
          <p:spPr>
            <a:xfrm>
              <a:off x="7239050" y="1374000"/>
              <a:ext cx="51650" cy="241425"/>
            </a:xfrm>
            <a:custGeom>
              <a:avLst/>
              <a:gdLst/>
              <a:ahLst/>
              <a:cxnLst/>
              <a:rect l="l" t="t" r="r" b="b"/>
              <a:pathLst>
                <a:path w="2066" h="9657" extrusionOk="0">
                  <a:moveTo>
                    <a:pt x="16" y="0"/>
                  </a:moveTo>
                  <a:lnTo>
                    <a:pt x="16" y="0"/>
                  </a:lnTo>
                  <a:cubicBezTo>
                    <a:pt x="1" y="1105"/>
                    <a:pt x="111" y="2208"/>
                    <a:pt x="346" y="3286"/>
                  </a:cubicBezTo>
                  <a:cubicBezTo>
                    <a:pt x="482" y="3914"/>
                    <a:pt x="662" y="4544"/>
                    <a:pt x="635" y="5186"/>
                  </a:cubicBezTo>
                  <a:cubicBezTo>
                    <a:pt x="622" y="5491"/>
                    <a:pt x="563" y="5794"/>
                    <a:pt x="563" y="6101"/>
                  </a:cubicBezTo>
                  <a:cubicBezTo>
                    <a:pt x="565" y="6483"/>
                    <a:pt x="657" y="6859"/>
                    <a:pt x="734" y="7232"/>
                  </a:cubicBezTo>
                  <a:cubicBezTo>
                    <a:pt x="897" y="8032"/>
                    <a:pt x="985" y="8842"/>
                    <a:pt x="996" y="9657"/>
                  </a:cubicBezTo>
                  <a:lnTo>
                    <a:pt x="1527" y="9620"/>
                  </a:lnTo>
                  <a:cubicBezTo>
                    <a:pt x="1633" y="8590"/>
                    <a:pt x="2065" y="7593"/>
                    <a:pt x="2001" y="6558"/>
                  </a:cubicBezTo>
                  <a:cubicBezTo>
                    <a:pt x="1969" y="6013"/>
                    <a:pt x="1797" y="5482"/>
                    <a:pt x="1777" y="4937"/>
                  </a:cubicBezTo>
                  <a:cubicBezTo>
                    <a:pt x="1767" y="4573"/>
                    <a:pt x="1821" y="4208"/>
                    <a:pt x="1861" y="3846"/>
                  </a:cubicBezTo>
                  <a:cubicBezTo>
                    <a:pt x="1984" y="2702"/>
                    <a:pt x="1949" y="1547"/>
                    <a:pt x="1760" y="411"/>
                  </a:cubicBezTo>
                  <a:lnTo>
                    <a:pt x="16" y="0"/>
                  </a:lnTo>
                  <a:close/>
                </a:path>
              </a:pathLst>
            </a:custGeom>
            <a:solidFill>
              <a:schemeClr val="l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92" name="Google Shape;392;p34"/>
            <p:cNvSpPr/>
            <p:nvPr/>
          </p:nvSpPr>
          <p:spPr>
            <a:xfrm>
              <a:off x="7177850" y="1129950"/>
              <a:ext cx="103550" cy="64600"/>
            </a:xfrm>
            <a:custGeom>
              <a:avLst/>
              <a:gdLst/>
              <a:ahLst/>
              <a:cxnLst/>
              <a:rect l="l" t="t" r="r" b="b"/>
              <a:pathLst>
                <a:path w="4142" h="2584" extrusionOk="0">
                  <a:moveTo>
                    <a:pt x="2049" y="0"/>
                  </a:moveTo>
                  <a:cubicBezTo>
                    <a:pt x="1753" y="0"/>
                    <a:pt x="1453" y="45"/>
                    <a:pt x="1162" y="134"/>
                  </a:cubicBezTo>
                  <a:cubicBezTo>
                    <a:pt x="1076" y="161"/>
                    <a:pt x="993" y="192"/>
                    <a:pt x="914" y="231"/>
                  </a:cubicBezTo>
                  <a:cubicBezTo>
                    <a:pt x="701" y="334"/>
                    <a:pt x="521" y="506"/>
                    <a:pt x="345" y="677"/>
                  </a:cubicBezTo>
                  <a:cubicBezTo>
                    <a:pt x="264" y="754"/>
                    <a:pt x="182" y="833"/>
                    <a:pt x="125" y="934"/>
                  </a:cubicBezTo>
                  <a:cubicBezTo>
                    <a:pt x="64" y="1050"/>
                    <a:pt x="29" y="1178"/>
                    <a:pt x="20" y="1309"/>
                  </a:cubicBezTo>
                  <a:cubicBezTo>
                    <a:pt x="0" y="1487"/>
                    <a:pt x="9" y="1674"/>
                    <a:pt x="81" y="1828"/>
                  </a:cubicBezTo>
                  <a:cubicBezTo>
                    <a:pt x="220" y="2120"/>
                    <a:pt x="540" y="2225"/>
                    <a:pt x="832" y="2304"/>
                  </a:cubicBezTo>
                  <a:cubicBezTo>
                    <a:pt x="945" y="2335"/>
                    <a:pt x="1060" y="2368"/>
                    <a:pt x="1178" y="2368"/>
                  </a:cubicBezTo>
                  <a:cubicBezTo>
                    <a:pt x="1218" y="2368"/>
                    <a:pt x="1259" y="2364"/>
                    <a:pt x="1300" y="2355"/>
                  </a:cubicBezTo>
                  <a:lnTo>
                    <a:pt x="2056" y="2563"/>
                  </a:lnTo>
                  <a:cubicBezTo>
                    <a:pt x="2148" y="2577"/>
                    <a:pt x="2242" y="2583"/>
                    <a:pt x="2337" y="2583"/>
                  </a:cubicBezTo>
                  <a:cubicBezTo>
                    <a:pt x="2790" y="2583"/>
                    <a:pt x="3254" y="2433"/>
                    <a:pt x="3648" y="2155"/>
                  </a:cubicBezTo>
                  <a:cubicBezTo>
                    <a:pt x="3716" y="2109"/>
                    <a:pt x="3777" y="2054"/>
                    <a:pt x="3835" y="1995"/>
                  </a:cubicBezTo>
                  <a:cubicBezTo>
                    <a:pt x="3900" y="1918"/>
                    <a:pt x="3951" y="1832"/>
                    <a:pt x="3988" y="1738"/>
                  </a:cubicBezTo>
                  <a:cubicBezTo>
                    <a:pt x="4142" y="1342"/>
                    <a:pt x="4032" y="872"/>
                    <a:pt x="3764" y="596"/>
                  </a:cubicBezTo>
                  <a:cubicBezTo>
                    <a:pt x="3652" y="486"/>
                    <a:pt x="3523" y="394"/>
                    <a:pt x="3380" y="323"/>
                  </a:cubicBezTo>
                  <a:cubicBezTo>
                    <a:pt x="2971" y="109"/>
                    <a:pt x="2514" y="0"/>
                    <a:pt x="2049" y="0"/>
                  </a:cubicBez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93" name="Google Shape;393;p34"/>
            <p:cNvSpPr/>
            <p:nvPr/>
          </p:nvSpPr>
          <p:spPr>
            <a:xfrm>
              <a:off x="7195525" y="1269400"/>
              <a:ext cx="79350" cy="72850"/>
            </a:xfrm>
            <a:custGeom>
              <a:avLst/>
              <a:gdLst/>
              <a:ahLst/>
              <a:cxnLst/>
              <a:rect l="l" t="t" r="r" b="b"/>
              <a:pathLst>
                <a:path w="3174" h="2914" extrusionOk="0">
                  <a:moveTo>
                    <a:pt x="2699" y="1"/>
                  </a:moveTo>
                  <a:lnTo>
                    <a:pt x="363" y="38"/>
                  </a:lnTo>
                  <a:cubicBezTo>
                    <a:pt x="400" y="150"/>
                    <a:pt x="349" y="1417"/>
                    <a:pt x="349" y="1417"/>
                  </a:cubicBezTo>
                  <a:cubicBezTo>
                    <a:pt x="349" y="1417"/>
                    <a:pt x="0" y="2612"/>
                    <a:pt x="38" y="2625"/>
                  </a:cubicBezTo>
                  <a:cubicBezTo>
                    <a:pt x="73" y="2635"/>
                    <a:pt x="839" y="2914"/>
                    <a:pt x="1573" y="2914"/>
                  </a:cubicBezTo>
                  <a:cubicBezTo>
                    <a:pt x="1617" y="2914"/>
                    <a:pt x="1661" y="2913"/>
                    <a:pt x="1704" y="2911"/>
                  </a:cubicBezTo>
                  <a:cubicBezTo>
                    <a:pt x="2475" y="2873"/>
                    <a:pt x="3174" y="2463"/>
                    <a:pt x="3174" y="2463"/>
                  </a:cubicBezTo>
                  <a:lnTo>
                    <a:pt x="2811" y="1468"/>
                  </a:lnTo>
                  <a:lnTo>
                    <a:pt x="2699" y="1"/>
                  </a:lnTo>
                  <a:close/>
                </a:path>
              </a:pathLst>
            </a:custGeom>
            <a:solidFill>
              <a:schemeClr val="l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94" name="Google Shape;394;p34"/>
            <p:cNvSpPr/>
            <p:nvPr/>
          </p:nvSpPr>
          <p:spPr>
            <a:xfrm>
              <a:off x="7221225" y="1195450"/>
              <a:ext cx="17350" cy="31125"/>
            </a:xfrm>
            <a:custGeom>
              <a:avLst/>
              <a:gdLst/>
              <a:ahLst/>
              <a:cxnLst/>
              <a:rect l="l" t="t" r="r" b="b"/>
              <a:pathLst>
                <a:path w="694" h="1245" extrusionOk="0">
                  <a:moveTo>
                    <a:pt x="446" y="0"/>
                  </a:moveTo>
                  <a:lnTo>
                    <a:pt x="2" y="11"/>
                  </a:lnTo>
                  <a:lnTo>
                    <a:pt x="2" y="727"/>
                  </a:lnTo>
                  <a:lnTo>
                    <a:pt x="2" y="1162"/>
                  </a:lnTo>
                  <a:cubicBezTo>
                    <a:pt x="0" y="1186"/>
                    <a:pt x="4" y="1211"/>
                    <a:pt x="18" y="1230"/>
                  </a:cubicBezTo>
                  <a:cubicBezTo>
                    <a:pt x="30" y="1239"/>
                    <a:pt x="45" y="1244"/>
                    <a:pt x="61" y="1244"/>
                  </a:cubicBezTo>
                  <a:cubicBezTo>
                    <a:pt x="67" y="1244"/>
                    <a:pt x="74" y="1243"/>
                    <a:pt x="81" y="1241"/>
                  </a:cubicBezTo>
                  <a:cubicBezTo>
                    <a:pt x="290" y="1213"/>
                    <a:pt x="494" y="1164"/>
                    <a:pt x="694" y="1099"/>
                  </a:cubicBezTo>
                  <a:cubicBezTo>
                    <a:pt x="670" y="1077"/>
                    <a:pt x="646" y="1000"/>
                    <a:pt x="617" y="888"/>
                  </a:cubicBezTo>
                  <a:cubicBezTo>
                    <a:pt x="608" y="846"/>
                    <a:pt x="597" y="798"/>
                    <a:pt x="586" y="747"/>
                  </a:cubicBezTo>
                  <a:cubicBezTo>
                    <a:pt x="582" y="723"/>
                    <a:pt x="578" y="699"/>
                    <a:pt x="573" y="670"/>
                  </a:cubicBezTo>
                  <a:cubicBezTo>
                    <a:pt x="558" y="600"/>
                    <a:pt x="545" y="525"/>
                    <a:pt x="529" y="444"/>
                  </a:cubicBezTo>
                  <a:cubicBezTo>
                    <a:pt x="505" y="308"/>
                    <a:pt x="479" y="156"/>
                    <a:pt x="446" y="0"/>
                  </a:cubicBezTo>
                  <a:close/>
                </a:path>
              </a:pathLst>
            </a:custGeom>
            <a:solidFill>
              <a:schemeClr val="l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95" name="Google Shape;395;p34"/>
            <p:cNvSpPr/>
            <p:nvPr/>
          </p:nvSpPr>
          <p:spPr>
            <a:xfrm>
              <a:off x="7224500" y="1206550"/>
              <a:ext cx="11075" cy="6250"/>
            </a:xfrm>
            <a:custGeom>
              <a:avLst/>
              <a:gdLst/>
              <a:ahLst/>
              <a:cxnLst/>
              <a:rect l="l" t="t" r="r" b="b"/>
              <a:pathLst>
                <a:path w="443" h="250" extrusionOk="0">
                  <a:moveTo>
                    <a:pt x="401" y="0"/>
                  </a:moveTo>
                  <a:cubicBezTo>
                    <a:pt x="327" y="6"/>
                    <a:pt x="254" y="10"/>
                    <a:pt x="181" y="10"/>
                  </a:cubicBezTo>
                  <a:cubicBezTo>
                    <a:pt x="121" y="10"/>
                    <a:pt x="61" y="7"/>
                    <a:pt x="1" y="2"/>
                  </a:cubicBezTo>
                  <a:lnTo>
                    <a:pt x="1" y="2"/>
                  </a:lnTo>
                  <a:cubicBezTo>
                    <a:pt x="82" y="204"/>
                    <a:pt x="188" y="249"/>
                    <a:pt x="291" y="249"/>
                  </a:cubicBezTo>
                  <a:cubicBezTo>
                    <a:pt x="344" y="249"/>
                    <a:pt x="395" y="237"/>
                    <a:pt x="442" y="229"/>
                  </a:cubicBezTo>
                  <a:cubicBezTo>
                    <a:pt x="429" y="158"/>
                    <a:pt x="416" y="81"/>
                    <a:pt x="401" y="0"/>
                  </a:cubicBezTo>
                  <a:close/>
                </a:path>
              </a:pathLst>
            </a:custGeom>
            <a:solidFill>
              <a:schemeClr val="accent6"/>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96" name="Google Shape;396;p34"/>
            <p:cNvSpPr/>
            <p:nvPr/>
          </p:nvSpPr>
          <p:spPr>
            <a:xfrm>
              <a:off x="7202650" y="1147400"/>
              <a:ext cx="49550" cy="61475"/>
            </a:xfrm>
            <a:custGeom>
              <a:avLst/>
              <a:gdLst/>
              <a:ahLst/>
              <a:cxnLst/>
              <a:rect l="l" t="t" r="r" b="b"/>
              <a:pathLst>
                <a:path w="1982" h="2459" extrusionOk="0">
                  <a:moveTo>
                    <a:pt x="860" y="0"/>
                  </a:moveTo>
                  <a:cubicBezTo>
                    <a:pt x="383" y="0"/>
                    <a:pt x="107" y="214"/>
                    <a:pt x="62" y="372"/>
                  </a:cubicBezTo>
                  <a:cubicBezTo>
                    <a:pt x="1" y="598"/>
                    <a:pt x="40" y="840"/>
                    <a:pt x="23" y="1073"/>
                  </a:cubicBezTo>
                  <a:cubicBezTo>
                    <a:pt x="10" y="1283"/>
                    <a:pt x="119" y="1720"/>
                    <a:pt x="192" y="1828"/>
                  </a:cubicBezTo>
                  <a:cubicBezTo>
                    <a:pt x="324" y="2019"/>
                    <a:pt x="418" y="2287"/>
                    <a:pt x="820" y="2412"/>
                  </a:cubicBezTo>
                  <a:cubicBezTo>
                    <a:pt x="921" y="2444"/>
                    <a:pt x="1009" y="2458"/>
                    <a:pt x="1088" y="2458"/>
                  </a:cubicBezTo>
                  <a:cubicBezTo>
                    <a:pt x="1320" y="2458"/>
                    <a:pt x="1474" y="2333"/>
                    <a:pt x="1652" y="2160"/>
                  </a:cubicBezTo>
                  <a:cubicBezTo>
                    <a:pt x="1808" y="2004"/>
                    <a:pt x="1881" y="1769"/>
                    <a:pt x="1918" y="1540"/>
                  </a:cubicBezTo>
                  <a:cubicBezTo>
                    <a:pt x="1971" y="1242"/>
                    <a:pt x="1982" y="936"/>
                    <a:pt x="1951" y="636"/>
                  </a:cubicBezTo>
                  <a:cubicBezTo>
                    <a:pt x="1951" y="636"/>
                    <a:pt x="1942" y="188"/>
                    <a:pt x="1235" y="40"/>
                  </a:cubicBezTo>
                  <a:cubicBezTo>
                    <a:pt x="1099" y="13"/>
                    <a:pt x="974" y="0"/>
                    <a:pt x="860" y="0"/>
                  </a:cubicBezTo>
                  <a:close/>
                </a:path>
              </a:pathLst>
            </a:custGeom>
            <a:solidFill>
              <a:schemeClr val="l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97" name="Google Shape;397;p34"/>
            <p:cNvSpPr/>
            <p:nvPr/>
          </p:nvSpPr>
          <p:spPr>
            <a:xfrm>
              <a:off x="7222300" y="1195450"/>
              <a:ext cx="16275" cy="7000"/>
            </a:xfrm>
            <a:custGeom>
              <a:avLst/>
              <a:gdLst/>
              <a:ahLst/>
              <a:cxnLst/>
              <a:rect l="l" t="t" r="r" b="b"/>
              <a:pathLst>
                <a:path w="651" h="280" extrusionOk="0">
                  <a:moveTo>
                    <a:pt x="14" y="0"/>
                  </a:moveTo>
                  <a:lnTo>
                    <a:pt x="1" y="5"/>
                  </a:lnTo>
                  <a:cubicBezTo>
                    <a:pt x="1" y="5"/>
                    <a:pt x="25" y="275"/>
                    <a:pt x="315" y="279"/>
                  </a:cubicBezTo>
                  <a:cubicBezTo>
                    <a:pt x="318" y="279"/>
                    <a:pt x="322" y="280"/>
                    <a:pt x="325" y="280"/>
                  </a:cubicBezTo>
                  <a:cubicBezTo>
                    <a:pt x="604" y="280"/>
                    <a:pt x="651" y="0"/>
                    <a:pt x="651" y="0"/>
                  </a:cubicBezTo>
                  <a:close/>
                </a:path>
              </a:pathLst>
            </a:custGeom>
            <a:solidFill>
              <a:srgbClr val="FFFFFF"/>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98" name="Google Shape;398;p34"/>
            <p:cNvSpPr/>
            <p:nvPr/>
          </p:nvSpPr>
          <p:spPr>
            <a:xfrm>
              <a:off x="7211325" y="1170050"/>
              <a:ext cx="13250" cy="3025"/>
            </a:xfrm>
            <a:custGeom>
              <a:avLst/>
              <a:gdLst/>
              <a:ahLst/>
              <a:cxnLst/>
              <a:rect l="l" t="t" r="r" b="b"/>
              <a:pathLst>
                <a:path w="530" h="121" extrusionOk="0">
                  <a:moveTo>
                    <a:pt x="269" y="0"/>
                  </a:moveTo>
                  <a:cubicBezTo>
                    <a:pt x="176" y="0"/>
                    <a:pt x="82" y="21"/>
                    <a:pt x="27" y="57"/>
                  </a:cubicBezTo>
                  <a:cubicBezTo>
                    <a:pt x="1" y="74"/>
                    <a:pt x="12" y="116"/>
                    <a:pt x="45" y="116"/>
                  </a:cubicBezTo>
                  <a:cubicBezTo>
                    <a:pt x="52" y="116"/>
                    <a:pt x="60" y="117"/>
                    <a:pt x="67" y="117"/>
                  </a:cubicBezTo>
                  <a:cubicBezTo>
                    <a:pt x="139" y="117"/>
                    <a:pt x="209" y="102"/>
                    <a:pt x="281" y="102"/>
                  </a:cubicBezTo>
                  <a:cubicBezTo>
                    <a:pt x="292" y="102"/>
                    <a:pt x="304" y="102"/>
                    <a:pt x="315" y="103"/>
                  </a:cubicBezTo>
                  <a:cubicBezTo>
                    <a:pt x="357" y="106"/>
                    <a:pt x="405" y="121"/>
                    <a:pt x="449" y="121"/>
                  </a:cubicBezTo>
                  <a:cubicBezTo>
                    <a:pt x="474" y="121"/>
                    <a:pt x="497" y="116"/>
                    <a:pt x="519" y="103"/>
                  </a:cubicBezTo>
                  <a:cubicBezTo>
                    <a:pt x="528" y="96"/>
                    <a:pt x="530" y="81"/>
                    <a:pt x="521" y="72"/>
                  </a:cubicBezTo>
                  <a:lnTo>
                    <a:pt x="521" y="72"/>
                  </a:lnTo>
                  <a:lnTo>
                    <a:pt x="521" y="74"/>
                  </a:lnTo>
                  <a:cubicBezTo>
                    <a:pt x="468" y="23"/>
                    <a:pt x="369" y="0"/>
                    <a:pt x="269"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99" name="Google Shape;399;p34"/>
            <p:cNvSpPr/>
            <p:nvPr/>
          </p:nvSpPr>
          <p:spPr>
            <a:xfrm>
              <a:off x="7234675" y="1170575"/>
              <a:ext cx="12250" cy="2725"/>
            </a:xfrm>
            <a:custGeom>
              <a:avLst/>
              <a:gdLst/>
              <a:ahLst/>
              <a:cxnLst/>
              <a:rect l="l" t="t" r="r" b="b"/>
              <a:pathLst>
                <a:path w="490" h="109" extrusionOk="0">
                  <a:moveTo>
                    <a:pt x="272" y="2"/>
                  </a:moveTo>
                  <a:cubicBezTo>
                    <a:pt x="248" y="2"/>
                    <a:pt x="226" y="2"/>
                    <a:pt x="204" y="3"/>
                  </a:cubicBezTo>
                  <a:cubicBezTo>
                    <a:pt x="136" y="7"/>
                    <a:pt x="46" y="1"/>
                    <a:pt x="4" y="60"/>
                  </a:cubicBezTo>
                  <a:cubicBezTo>
                    <a:pt x="0" y="71"/>
                    <a:pt x="2" y="82"/>
                    <a:pt x="13" y="88"/>
                  </a:cubicBezTo>
                  <a:cubicBezTo>
                    <a:pt x="34" y="104"/>
                    <a:pt x="60" y="109"/>
                    <a:pt x="88" y="109"/>
                  </a:cubicBezTo>
                  <a:cubicBezTo>
                    <a:pt x="131" y="109"/>
                    <a:pt x="179" y="96"/>
                    <a:pt x="220" y="95"/>
                  </a:cubicBezTo>
                  <a:cubicBezTo>
                    <a:pt x="224" y="95"/>
                    <a:pt x="228" y="95"/>
                    <a:pt x="233" y="95"/>
                  </a:cubicBezTo>
                  <a:cubicBezTo>
                    <a:pt x="281" y="95"/>
                    <a:pt x="330" y="102"/>
                    <a:pt x="379" y="102"/>
                  </a:cubicBezTo>
                  <a:cubicBezTo>
                    <a:pt x="406" y="102"/>
                    <a:pt x="433" y="100"/>
                    <a:pt x="459" y="93"/>
                  </a:cubicBezTo>
                  <a:cubicBezTo>
                    <a:pt x="485" y="88"/>
                    <a:pt x="490" y="53"/>
                    <a:pt x="466" y="40"/>
                  </a:cubicBezTo>
                  <a:cubicBezTo>
                    <a:pt x="410" y="8"/>
                    <a:pt x="339" y="2"/>
                    <a:pt x="272" y="2"/>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0" name="Google Shape;400;p34"/>
            <p:cNvSpPr/>
            <p:nvPr/>
          </p:nvSpPr>
          <p:spPr>
            <a:xfrm>
              <a:off x="7199750" y="1178200"/>
              <a:ext cx="8650" cy="13600"/>
            </a:xfrm>
            <a:custGeom>
              <a:avLst/>
              <a:gdLst/>
              <a:ahLst/>
              <a:cxnLst/>
              <a:rect l="l" t="t" r="r" b="b"/>
              <a:pathLst>
                <a:path w="346" h="544" extrusionOk="0">
                  <a:moveTo>
                    <a:pt x="150" y="1"/>
                  </a:moveTo>
                  <a:cubicBezTo>
                    <a:pt x="117" y="1"/>
                    <a:pt x="87" y="16"/>
                    <a:pt x="66" y="40"/>
                  </a:cubicBezTo>
                  <a:cubicBezTo>
                    <a:pt x="46" y="67"/>
                    <a:pt x="31" y="98"/>
                    <a:pt x="22" y="133"/>
                  </a:cubicBezTo>
                  <a:cubicBezTo>
                    <a:pt x="14" y="157"/>
                    <a:pt x="9" y="185"/>
                    <a:pt x="7" y="212"/>
                  </a:cubicBezTo>
                  <a:cubicBezTo>
                    <a:pt x="0" y="341"/>
                    <a:pt x="68" y="462"/>
                    <a:pt x="185" y="521"/>
                  </a:cubicBezTo>
                  <a:cubicBezTo>
                    <a:pt x="213" y="535"/>
                    <a:pt x="244" y="543"/>
                    <a:pt x="275" y="543"/>
                  </a:cubicBezTo>
                  <a:cubicBezTo>
                    <a:pt x="300" y="543"/>
                    <a:pt x="324" y="537"/>
                    <a:pt x="345" y="524"/>
                  </a:cubicBezTo>
                  <a:lnTo>
                    <a:pt x="257" y="78"/>
                  </a:lnTo>
                  <a:cubicBezTo>
                    <a:pt x="233" y="40"/>
                    <a:pt x="200" y="3"/>
                    <a:pt x="156" y="1"/>
                  </a:cubicBezTo>
                  <a:cubicBezTo>
                    <a:pt x="154" y="1"/>
                    <a:pt x="152" y="1"/>
                    <a:pt x="150" y="1"/>
                  </a:cubicBezTo>
                  <a:close/>
                </a:path>
              </a:pathLst>
            </a:custGeom>
            <a:solidFill>
              <a:schemeClr val="l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1" name="Google Shape;401;p34"/>
            <p:cNvSpPr/>
            <p:nvPr/>
          </p:nvSpPr>
          <p:spPr>
            <a:xfrm>
              <a:off x="7246975" y="1178225"/>
              <a:ext cx="9125" cy="13100"/>
            </a:xfrm>
            <a:custGeom>
              <a:avLst/>
              <a:gdLst/>
              <a:ahLst/>
              <a:cxnLst/>
              <a:rect l="l" t="t" r="r" b="b"/>
              <a:pathLst>
                <a:path w="365" h="524" extrusionOk="0">
                  <a:moveTo>
                    <a:pt x="266" y="0"/>
                  </a:moveTo>
                  <a:cubicBezTo>
                    <a:pt x="244" y="0"/>
                    <a:pt x="221" y="5"/>
                    <a:pt x="200" y="15"/>
                  </a:cubicBezTo>
                  <a:cubicBezTo>
                    <a:pt x="160" y="28"/>
                    <a:pt x="127" y="57"/>
                    <a:pt x="108" y="94"/>
                  </a:cubicBezTo>
                  <a:lnTo>
                    <a:pt x="0" y="512"/>
                  </a:lnTo>
                  <a:cubicBezTo>
                    <a:pt x="3" y="520"/>
                    <a:pt x="15" y="523"/>
                    <a:pt x="26" y="523"/>
                  </a:cubicBezTo>
                  <a:cubicBezTo>
                    <a:pt x="29" y="523"/>
                    <a:pt x="32" y="523"/>
                    <a:pt x="35" y="523"/>
                  </a:cubicBezTo>
                  <a:cubicBezTo>
                    <a:pt x="224" y="496"/>
                    <a:pt x="365" y="334"/>
                    <a:pt x="365" y="143"/>
                  </a:cubicBezTo>
                  <a:cubicBezTo>
                    <a:pt x="365" y="86"/>
                    <a:pt x="343" y="20"/>
                    <a:pt x="288" y="2"/>
                  </a:cubicBezTo>
                  <a:cubicBezTo>
                    <a:pt x="281" y="1"/>
                    <a:pt x="273" y="0"/>
                    <a:pt x="266" y="0"/>
                  </a:cubicBezTo>
                  <a:close/>
                </a:path>
              </a:pathLst>
            </a:custGeom>
            <a:solidFill>
              <a:schemeClr val="l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2" name="Google Shape;402;p34"/>
            <p:cNvSpPr/>
            <p:nvPr/>
          </p:nvSpPr>
          <p:spPr>
            <a:xfrm>
              <a:off x="7202050" y="1218075"/>
              <a:ext cx="53825" cy="23025"/>
            </a:xfrm>
            <a:custGeom>
              <a:avLst/>
              <a:gdLst/>
              <a:ahLst/>
              <a:cxnLst/>
              <a:rect l="l" t="t" r="r" b="b"/>
              <a:pathLst>
                <a:path w="2153" h="921" extrusionOk="0">
                  <a:moveTo>
                    <a:pt x="1331" y="0"/>
                  </a:moveTo>
                  <a:lnTo>
                    <a:pt x="747" y="38"/>
                  </a:lnTo>
                  <a:cubicBezTo>
                    <a:pt x="710" y="38"/>
                    <a:pt x="1" y="387"/>
                    <a:pt x="1" y="387"/>
                  </a:cubicBezTo>
                  <a:lnTo>
                    <a:pt x="1182" y="921"/>
                  </a:lnTo>
                  <a:lnTo>
                    <a:pt x="2153" y="312"/>
                  </a:lnTo>
                  <a:lnTo>
                    <a:pt x="1331" y="0"/>
                  </a:lnTo>
                  <a:close/>
                </a:path>
              </a:pathLst>
            </a:custGeom>
            <a:solidFill>
              <a:schemeClr val="l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3" name="Google Shape;403;p34"/>
            <p:cNvSpPr/>
            <p:nvPr/>
          </p:nvSpPr>
          <p:spPr>
            <a:xfrm>
              <a:off x="7227950" y="1175150"/>
              <a:ext cx="8550" cy="18000"/>
            </a:xfrm>
            <a:custGeom>
              <a:avLst/>
              <a:gdLst/>
              <a:ahLst/>
              <a:cxnLst/>
              <a:rect l="l" t="t" r="r" b="b"/>
              <a:pathLst>
                <a:path w="342" h="720" extrusionOk="0">
                  <a:moveTo>
                    <a:pt x="131" y="0"/>
                  </a:moveTo>
                  <a:cubicBezTo>
                    <a:pt x="124" y="0"/>
                    <a:pt x="117" y="5"/>
                    <a:pt x="115" y="13"/>
                  </a:cubicBezTo>
                  <a:lnTo>
                    <a:pt x="113" y="13"/>
                  </a:lnTo>
                  <a:cubicBezTo>
                    <a:pt x="78" y="119"/>
                    <a:pt x="89" y="239"/>
                    <a:pt x="120" y="345"/>
                  </a:cubicBezTo>
                  <a:cubicBezTo>
                    <a:pt x="141" y="418"/>
                    <a:pt x="176" y="488"/>
                    <a:pt x="231" y="539"/>
                  </a:cubicBezTo>
                  <a:lnTo>
                    <a:pt x="231" y="539"/>
                  </a:lnTo>
                  <a:cubicBezTo>
                    <a:pt x="211" y="555"/>
                    <a:pt x="189" y="570"/>
                    <a:pt x="166" y="582"/>
                  </a:cubicBezTo>
                  <a:cubicBezTo>
                    <a:pt x="131" y="599"/>
                    <a:pt x="93" y="613"/>
                    <a:pt x="56" y="624"/>
                  </a:cubicBezTo>
                  <a:cubicBezTo>
                    <a:pt x="1" y="639"/>
                    <a:pt x="18" y="719"/>
                    <a:pt x="64" y="719"/>
                  </a:cubicBezTo>
                  <a:cubicBezTo>
                    <a:pt x="69" y="719"/>
                    <a:pt x="74" y="718"/>
                    <a:pt x="80" y="716"/>
                  </a:cubicBezTo>
                  <a:cubicBezTo>
                    <a:pt x="170" y="681"/>
                    <a:pt x="252" y="630"/>
                    <a:pt x="322" y="567"/>
                  </a:cubicBezTo>
                  <a:cubicBezTo>
                    <a:pt x="342" y="547"/>
                    <a:pt x="337" y="516"/>
                    <a:pt x="315" y="503"/>
                  </a:cubicBezTo>
                  <a:cubicBezTo>
                    <a:pt x="159" y="406"/>
                    <a:pt x="166" y="178"/>
                    <a:pt x="150" y="20"/>
                  </a:cubicBezTo>
                  <a:cubicBezTo>
                    <a:pt x="150" y="7"/>
                    <a:pt x="141" y="0"/>
                    <a:pt x="131" y="0"/>
                  </a:cubicBezTo>
                  <a:close/>
                </a:path>
              </a:pathLst>
            </a:custGeom>
            <a:solidFill>
              <a:schemeClr val="accent6"/>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4" name="Google Shape;404;p34"/>
            <p:cNvSpPr/>
            <p:nvPr/>
          </p:nvSpPr>
          <p:spPr>
            <a:xfrm>
              <a:off x="7211600" y="1142475"/>
              <a:ext cx="46975" cy="27750"/>
            </a:xfrm>
            <a:custGeom>
              <a:avLst/>
              <a:gdLst/>
              <a:ahLst/>
              <a:cxnLst/>
              <a:rect l="l" t="t" r="r" b="b"/>
              <a:pathLst>
                <a:path w="1879" h="1110" extrusionOk="0">
                  <a:moveTo>
                    <a:pt x="9" y="139"/>
                  </a:moveTo>
                  <a:lnTo>
                    <a:pt x="5" y="143"/>
                  </a:lnTo>
                  <a:cubicBezTo>
                    <a:pt x="7" y="142"/>
                    <a:pt x="8" y="141"/>
                    <a:pt x="9" y="140"/>
                  </a:cubicBezTo>
                  <a:lnTo>
                    <a:pt x="9" y="140"/>
                  </a:lnTo>
                  <a:cubicBezTo>
                    <a:pt x="9" y="140"/>
                    <a:pt x="9" y="139"/>
                    <a:pt x="9" y="139"/>
                  </a:cubicBezTo>
                  <a:close/>
                  <a:moveTo>
                    <a:pt x="666" y="0"/>
                  </a:moveTo>
                  <a:cubicBezTo>
                    <a:pt x="438" y="0"/>
                    <a:pt x="204" y="20"/>
                    <a:pt x="9" y="140"/>
                  </a:cubicBezTo>
                  <a:lnTo>
                    <a:pt x="9" y="140"/>
                  </a:lnTo>
                  <a:cubicBezTo>
                    <a:pt x="1" y="280"/>
                    <a:pt x="23" y="420"/>
                    <a:pt x="71" y="554"/>
                  </a:cubicBezTo>
                  <a:cubicBezTo>
                    <a:pt x="111" y="679"/>
                    <a:pt x="170" y="800"/>
                    <a:pt x="262" y="894"/>
                  </a:cubicBezTo>
                  <a:cubicBezTo>
                    <a:pt x="347" y="979"/>
                    <a:pt x="465" y="1040"/>
                    <a:pt x="584" y="1040"/>
                  </a:cubicBezTo>
                  <a:cubicBezTo>
                    <a:pt x="594" y="1040"/>
                    <a:pt x="604" y="1040"/>
                    <a:pt x="613" y="1039"/>
                  </a:cubicBezTo>
                  <a:cubicBezTo>
                    <a:pt x="567" y="918"/>
                    <a:pt x="438" y="833"/>
                    <a:pt x="429" y="703"/>
                  </a:cubicBezTo>
                  <a:lnTo>
                    <a:pt x="429" y="703"/>
                  </a:lnTo>
                  <a:cubicBezTo>
                    <a:pt x="455" y="710"/>
                    <a:pt x="479" y="725"/>
                    <a:pt x="495" y="749"/>
                  </a:cubicBezTo>
                  <a:cubicBezTo>
                    <a:pt x="583" y="852"/>
                    <a:pt x="686" y="942"/>
                    <a:pt x="800" y="1013"/>
                  </a:cubicBezTo>
                  <a:cubicBezTo>
                    <a:pt x="904" y="1076"/>
                    <a:pt x="1019" y="1109"/>
                    <a:pt x="1138" y="1109"/>
                  </a:cubicBezTo>
                  <a:cubicBezTo>
                    <a:pt x="1155" y="1109"/>
                    <a:pt x="1172" y="1108"/>
                    <a:pt x="1189" y="1107"/>
                  </a:cubicBezTo>
                  <a:cubicBezTo>
                    <a:pt x="1206" y="1107"/>
                    <a:pt x="1226" y="1103"/>
                    <a:pt x="1233" y="1085"/>
                  </a:cubicBezTo>
                  <a:cubicBezTo>
                    <a:pt x="1198" y="1041"/>
                    <a:pt x="1145" y="1019"/>
                    <a:pt x="1097" y="988"/>
                  </a:cubicBezTo>
                  <a:cubicBezTo>
                    <a:pt x="1050" y="960"/>
                    <a:pt x="1004" y="914"/>
                    <a:pt x="1009" y="859"/>
                  </a:cubicBezTo>
                  <a:lnTo>
                    <a:pt x="1009" y="859"/>
                  </a:lnTo>
                  <a:cubicBezTo>
                    <a:pt x="1189" y="971"/>
                    <a:pt x="1391" y="1043"/>
                    <a:pt x="1602" y="1068"/>
                  </a:cubicBezTo>
                  <a:cubicBezTo>
                    <a:pt x="1623" y="1070"/>
                    <a:pt x="1646" y="1072"/>
                    <a:pt x="1668" y="1072"/>
                  </a:cubicBezTo>
                  <a:cubicBezTo>
                    <a:pt x="1717" y="1072"/>
                    <a:pt x="1766" y="1063"/>
                    <a:pt x="1804" y="1032"/>
                  </a:cubicBezTo>
                  <a:cubicBezTo>
                    <a:pt x="1878" y="971"/>
                    <a:pt x="1874" y="857"/>
                    <a:pt x="1848" y="767"/>
                  </a:cubicBezTo>
                  <a:cubicBezTo>
                    <a:pt x="1795" y="580"/>
                    <a:pt x="1681" y="420"/>
                    <a:pt x="1549" y="279"/>
                  </a:cubicBezTo>
                  <a:cubicBezTo>
                    <a:pt x="1509" y="231"/>
                    <a:pt x="1461" y="189"/>
                    <a:pt x="1411" y="154"/>
                  </a:cubicBezTo>
                  <a:cubicBezTo>
                    <a:pt x="1362" y="121"/>
                    <a:pt x="1310" y="97"/>
                    <a:pt x="1255" y="79"/>
                  </a:cubicBezTo>
                  <a:cubicBezTo>
                    <a:pt x="1079" y="16"/>
                    <a:pt x="890" y="2"/>
                    <a:pt x="706" y="0"/>
                  </a:cubicBezTo>
                  <a:cubicBezTo>
                    <a:pt x="693" y="0"/>
                    <a:pt x="679" y="0"/>
                    <a:pt x="666"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5" name="Google Shape;405;p34"/>
            <p:cNvSpPr/>
            <p:nvPr/>
          </p:nvSpPr>
          <p:spPr>
            <a:xfrm>
              <a:off x="7199850" y="1145525"/>
              <a:ext cx="14075" cy="38575"/>
            </a:xfrm>
            <a:custGeom>
              <a:avLst/>
              <a:gdLst/>
              <a:ahLst/>
              <a:cxnLst/>
              <a:rect l="l" t="t" r="r" b="b"/>
              <a:pathLst>
                <a:path w="563" h="1543" extrusionOk="0">
                  <a:moveTo>
                    <a:pt x="459" y="0"/>
                  </a:moveTo>
                  <a:cubicBezTo>
                    <a:pt x="453" y="0"/>
                    <a:pt x="447" y="1"/>
                    <a:pt x="440" y="3"/>
                  </a:cubicBezTo>
                  <a:cubicBezTo>
                    <a:pt x="275" y="43"/>
                    <a:pt x="148" y="179"/>
                    <a:pt x="80" y="333"/>
                  </a:cubicBezTo>
                  <a:cubicBezTo>
                    <a:pt x="12" y="489"/>
                    <a:pt x="1" y="662"/>
                    <a:pt x="12" y="831"/>
                  </a:cubicBezTo>
                  <a:cubicBezTo>
                    <a:pt x="23" y="1000"/>
                    <a:pt x="53" y="1167"/>
                    <a:pt x="67" y="1336"/>
                  </a:cubicBezTo>
                  <a:lnTo>
                    <a:pt x="71" y="1332"/>
                  </a:lnTo>
                  <a:cubicBezTo>
                    <a:pt x="72" y="1332"/>
                    <a:pt x="73" y="1332"/>
                    <a:pt x="74" y="1332"/>
                  </a:cubicBezTo>
                  <a:cubicBezTo>
                    <a:pt x="118" y="1332"/>
                    <a:pt x="144" y="1384"/>
                    <a:pt x="157" y="1429"/>
                  </a:cubicBezTo>
                  <a:cubicBezTo>
                    <a:pt x="168" y="1475"/>
                    <a:pt x="181" y="1530"/>
                    <a:pt x="227" y="1543"/>
                  </a:cubicBezTo>
                  <a:cubicBezTo>
                    <a:pt x="306" y="1299"/>
                    <a:pt x="244" y="1016"/>
                    <a:pt x="381" y="801"/>
                  </a:cubicBezTo>
                  <a:cubicBezTo>
                    <a:pt x="436" y="713"/>
                    <a:pt x="523" y="640"/>
                    <a:pt x="552" y="537"/>
                  </a:cubicBezTo>
                  <a:cubicBezTo>
                    <a:pt x="563" y="471"/>
                    <a:pt x="563" y="405"/>
                    <a:pt x="550" y="342"/>
                  </a:cubicBezTo>
                  <a:cubicBezTo>
                    <a:pt x="534" y="247"/>
                    <a:pt x="521" y="153"/>
                    <a:pt x="508" y="58"/>
                  </a:cubicBezTo>
                  <a:cubicBezTo>
                    <a:pt x="504" y="36"/>
                    <a:pt x="499" y="10"/>
                    <a:pt x="477" y="3"/>
                  </a:cubicBezTo>
                  <a:cubicBezTo>
                    <a:pt x="472" y="1"/>
                    <a:pt x="466" y="0"/>
                    <a:pt x="459"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6" name="Google Shape;406;p34"/>
            <p:cNvSpPr/>
            <p:nvPr/>
          </p:nvSpPr>
          <p:spPr>
            <a:xfrm>
              <a:off x="7248725" y="1167400"/>
              <a:ext cx="5225" cy="16650"/>
            </a:xfrm>
            <a:custGeom>
              <a:avLst/>
              <a:gdLst/>
              <a:ahLst/>
              <a:cxnLst/>
              <a:rect l="l" t="t" r="r" b="b"/>
              <a:pathLst>
                <a:path w="209" h="666" extrusionOk="0">
                  <a:moveTo>
                    <a:pt x="189" y="0"/>
                  </a:moveTo>
                  <a:lnTo>
                    <a:pt x="0" y="64"/>
                  </a:lnTo>
                  <a:cubicBezTo>
                    <a:pt x="73" y="253"/>
                    <a:pt x="13" y="466"/>
                    <a:pt x="51" y="666"/>
                  </a:cubicBezTo>
                  <a:cubicBezTo>
                    <a:pt x="66" y="582"/>
                    <a:pt x="90" y="492"/>
                    <a:pt x="163" y="450"/>
                  </a:cubicBezTo>
                  <a:cubicBezTo>
                    <a:pt x="176" y="446"/>
                    <a:pt x="187" y="437"/>
                    <a:pt x="198" y="426"/>
                  </a:cubicBezTo>
                  <a:cubicBezTo>
                    <a:pt x="207" y="413"/>
                    <a:pt x="209" y="396"/>
                    <a:pt x="207" y="378"/>
                  </a:cubicBezTo>
                  <a:cubicBezTo>
                    <a:pt x="202" y="251"/>
                    <a:pt x="196" y="125"/>
                    <a:pt x="189"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7" name="Google Shape;407;p34"/>
            <p:cNvSpPr/>
            <p:nvPr/>
          </p:nvSpPr>
          <p:spPr>
            <a:xfrm>
              <a:off x="7185075" y="1221025"/>
              <a:ext cx="96275" cy="72450"/>
            </a:xfrm>
            <a:custGeom>
              <a:avLst/>
              <a:gdLst/>
              <a:ahLst/>
              <a:cxnLst/>
              <a:rect l="l" t="t" r="r" b="b"/>
              <a:pathLst>
                <a:path w="3851" h="2898" extrusionOk="0">
                  <a:moveTo>
                    <a:pt x="1226" y="1"/>
                  </a:moveTo>
                  <a:cubicBezTo>
                    <a:pt x="425" y="205"/>
                    <a:pt x="381" y="524"/>
                    <a:pt x="27" y="1033"/>
                  </a:cubicBezTo>
                  <a:cubicBezTo>
                    <a:pt x="1" y="1077"/>
                    <a:pt x="798" y="1604"/>
                    <a:pt x="798" y="1604"/>
                  </a:cubicBezTo>
                  <a:lnTo>
                    <a:pt x="763" y="1958"/>
                  </a:lnTo>
                  <a:lnTo>
                    <a:pt x="737" y="2245"/>
                  </a:lnTo>
                  <a:lnTo>
                    <a:pt x="673" y="2887"/>
                  </a:lnTo>
                  <a:lnTo>
                    <a:pt x="3335" y="2898"/>
                  </a:lnTo>
                  <a:lnTo>
                    <a:pt x="3251" y="2278"/>
                  </a:lnTo>
                  <a:lnTo>
                    <a:pt x="3205" y="1949"/>
                  </a:lnTo>
                  <a:lnTo>
                    <a:pt x="3179" y="1762"/>
                  </a:lnTo>
                  <a:lnTo>
                    <a:pt x="3159" y="1615"/>
                  </a:lnTo>
                  <a:lnTo>
                    <a:pt x="3297" y="1521"/>
                  </a:lnTo>
                  <a:lnTo>
                    <a:pt x="3851" y="1132"/>
                  </a:lnTo>
                  <a:cubicBezTo>
                    <a:pt x="3851" y="1132"/>
                    <a:pt x="3763" y="1013"/>
                    <a:pt x="3484" y="589"/>
                  </a:cubicBezTo>
                  <a:cubicBezTo>
                    <a:pt x="3203" y="168"/>
                    <a:pt x="2426" y="36"/>
                    <a:pt x="2426" y="36"/>
                  </a:cubicBezTo>
                  <a:cubicBezTo>
                    <a:pt x="2426" y="36"/>
                    <a:pt x="2245" y="214"/>
                    <a:pt x="1804" y="247"/>
                  </a:cubicBezTo>
                  <a:cubicBezTo>
                    <a:pt x="1779" y="249"/>
                    <a:pt x="1756" y="250"/>
                    <a:pt x="1733" y="250"/>
                  </a:cubicBezTo>
                  <a:cubicBezTo>
                    <a:pt x="1348" y="250"/>
                    <a:pt x="1226" y="1"/>
                    <a:pt x="1226"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8" name="Google Shape;408;p34"/>
            <p:cNvSpPr/>
            <p:nvPr/>
          </p:nvSpPr>
          <p:spPr>
            <a:xfrm>
              <a:off x="7253825" y="1232075"/>
              <a:ext cx="5625" cy="8025"/>
            </a:xfrm>
            <a:custGeom>
              <a:avLst/>
              <a:gdLst/>
              <a:ahLst/>
              <a:cxnLst/>
              <a:rect l="l" t="t" r="r" b="b"/>
              <a:pathLst>
                <a:path w="225" h="321" extrusionOk="0">
                  <a:moveTo>
                    <a:pt x="163" y="0"/>
                  </a:moveTo>
                  <a:cubicBezTo>
                    <a:pt x="163" y="0"/>
                    <a:pt x="1" y="14"/>
                    <a:pt x="20" y="163"/>
                  </a:cubicBezTo>
                  <a:cubicBezTo>
                    <a:pt x="33" y="275"/>
                    <a:pt x="111" y="320"/>
                    <a:pt x="172" y="320"/>
                  </a:cubicBezTo>
                  <a:cubicBezTo>
                    <a:pt x="192" y="320"/>
                    <a:pt x="211" y="315"/>
                    <a:pt x="225" y="306"/>
                  </a:cubicBezTo>
                  <a:lnTo>
                    <a:pt x="163" y="0"/>
                  </a:ln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9" name="Google Shape;409;p34"/>
            <p:cNvSpPr/>
            <p:nvPr/>
          </p:nvSpPr>
          <p:spPr>
            <a:xfrm>
              <a:off x="7187600" y="1304825"/>
              <a:ext cx="102900" cy="111575"/>
            </a:xfrm>
            <a:custGeom>
              <a:avLst/>
              <a:gdLst/>
              <a:ahLst/>
              <a:cxnLst/>
              <a:rect l="l" t="t" r="r" b="b"/>
              <a:pathLst>
                <a:path w="4116" h="4463" extrusionOk="0">
                  <a:moveTo>
                    <a:pt x="664" y="0"/>
                  </a:moveTo>
                  <a:cubicBezTo>
                    <a:pt x="614" y="121"/>
                    <a:pt x="568" y="248"/>
                    <a:pt x="526" y="380"/>
                  </a:cubicBezTo>
                  <a:cubicBezTo>
                    <a:pt x="517" y="409"/>
                    <a:pt x="506" y="437"/>
                    <a:pt x="497" y="468"/>
                  </a:cubicBezTo>
                  <a:cubicBezTo>
                    <a:pt x="1" y="2113"/>
                    <a:pt x="111" y="4458"/>
                    <a:pt x="111" y="4458"/>
                  </a:cubicBezTo>
                  <a:lnTo>
                    <a:pt x="4042" y="4458"/>
                  </a:lnTo>
                  <a:cubicBezTo>
                    <a:pt x="4042" y="4458"/>
                    <a:pt x="4045" y="4462"/>
                    <a:pt x="4048" y="4462"/>
                  </a:cubicBezTo>
                  <a:cubicBezTo>
                    <a:pt x="4068" y="4462"/>
                    <a:pt x="4116" y="4349"/>
                    <a:pt x="3937" y="2908"/>
                  </a:cubicBezTo>
                  <a:cubicBezTo>
                    <a:pt x="3833" y="2078"/>
                    <a:pt x="3631" y="1265"/>
                    <a:pt x="3335" y="483"/>
                  </a:cubicBezTo>
                  <a:cubicBezTo>
                    <a:pt x="3315" y="431"/>
                    <a:pt x="3295" y="380"/>
                    <a:pt x="3278" y="338"/>
                  </a:cubicBezTo>
                  <a:cubicBezTo>
                    <a:pt x="3190" y="119"/>
                    <a:pt x="3131" y="0"/>
                    <a:pt x="3131"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0" name="Google Shape;410;p34"/>
            <p:cNvSpPr/>
            <p:nvPr/>
          </p:nvSpPr>
          <p:spPr>
            <a:xfrm>
              <a:off x="7200025" y="1313225"/>
              <a:ext cx="70900" cy="5025"/>
            </a:xfrm>
            <a:custGeom>
              <a:avLst/>
              <a:gdLst/>
              <a:ahLst/>
              <a:cxnLst/>
              <a:rect l="l" t="t" r="r" b="b"/>
              <a:pathLst>
                <a:path w="2836" h="201" extrusionOk="0">
                  <a:moveTo>
                    <a:pt x="2778" y="0"/>
                  </a:moveTo>
                  <a:cubicBezTo>
                    <a:pt x="2372" y="16"/>
                    <a:pt x="1964" y="46"/>
                    <a:pt x="1557" y="51"/>
                  </a:cubicBezTo>
                  <a:cubicBezTo>
                    <a:pt x="1468" y="52"/>
                    <a:pt x="1378" y="52"/>
                    <a:pt x="1288" y="52"/>
                  </a:cubicBezTo>
                  <a:cubicBezTo>
                    <a:pt x="870" y="52"/>
                    <a:pt x="448" y="42"/>
                    <a:pt x="29" y="42"/>
                  </a:cubicBezTo>
                  <a:cubicBezTo>
                    <a:pt x="20" y="71"/>
                    <a:pt x="11" y="101"/>
                    <a:pt x="0" y="130"/>
                  </a:cubicBezTo>
                  <a:cubicBezTo>
                    <a:pt x="360" y="161"/>
                    <a:pt x="729" y="183"/>
                    <a:pt x="1101" y="191"/>
                  </a:cubicBezTo>
                  <a:cubicBezTo>
                    <a:pt x="1136" y="194"/>
                    <a:pt x="1169" y="194"/>
                    <a:pt x="1202" y="194"/>
                  </a:cubicBezTo>
                  <a:cubicBezTo>
                    <a:pt x="1344" y="200"/>
                    <a:pt x="1487" y="200"/>
                    <a:pt x="1630" y="200"/>
                  </a:cubicBezTo>
                  <a:lnTo>
                    <a:pt x="1713" y="200"/>
                  </a:lnTo>
                  <a:cubicBezTo>
                    <a:pt x="2091" y="198"/>
                    <a:pt x="2469" y="180"/>
                    <a:pt x="2836" y="147"/>
                  </a:cubicBezTo>
                  <a:cubicBezTo>
                    <a:pt x="2816" y="95"/>
                    <a:pt x="2798" y="44"/>
                    <a:pt x="2778" y="0"/>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1" name="Google Shape;411;p34"/>
            <p:cNvSpPr/>
            <p:nvPr/>
          </p:nvSpPr>
          <p:spPr>
            <a:xfrm>
              <a:off x="7226200" y="1314725"/>
              <a:ext cx="7225" cy="101575"/>
            </a:xfrm>
            <a:custGeom>
              <a:avLst/>
              <a:gdLst/>
              <a:ahLst/>
              <a:cxnLst/>
              <a:rect l="l" t="t" r="r" b="b"/>
              <a:pathLst>
                <a:path w="289" h="4063" extrusionOk="0">
                  <a:moveTo>
                    <a:pt x="103" y="1"/>
                  </a:moveTo>
                  <a:cubicBezTo>
                    <a:pt x="82" y="1"/>
                    <a:pt x="60" y="15"/>
                    <a:pt x="60" y="43"/>
                  </a:cubicBezTo>
                  <a:cubicBezTo>
                    <a:pt x="58" y="72"/>
                    <a:pt x="54" y="103"/>
                    <a:pt x="54" y="134"/>
                  </a:cubicBezTo>
                  <a:cubicBezTo>
                    <a:pt x="1" y="849"/>
                    <a:pt x="56" y="1587"/>
                    <a:pt x="80" y="2308"/>
                  </a:cubicBezTo>
                  <a:cubicBezTo>
                    <a:pt x="98" y="2892"/>
                    <a:pt x="115" y="3478"/>
                    <a:pt x="148" y="4062"/>
                  </a:cubicBezTo>
                  <a:lnTo>
                    <a:pt x="289" y="4062"/>
                  </a:lnTo>
                  <a:cubicBezTo>
                    <a:pt x="267" y="3478"/>
                    <a:pt x="234" y="2892"/>
                    <a:pt x="216" y="2308"/>
                  </a:cubicBezTo>
                  <a:cubicBezTo>
                    <a:pt x="196" y="1587"/>
                    <a:pt x="223" y="852"/>
                    <a:pt x="155" y="136"/>
                  </a:cubicBezTo>
                  <a:cubicBezTo>
                    <a:pt x="152" y="103"/>
                    <a:pt x="148" y="74"/>
                    <a:pt x="146" y="43"/>
                  </a:cubicBezTo>
                  <a:cubicBezTo>
                    <a:pt x="146" y="15"/>
                    <a:pt x="124" y="1"/>
                    <a:pt x="103" y="1"/>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2" name="Google Shape;412;p34"/>
            <p:cNvSpPr/>
            <p:nvPr/>
          </p:nvSpPr>
          <p:spPr>
            <a:xfrm>
              <a:off x="7238900" y="1315000"/>
              <a:ext cx="8250" cy="101300"/>
            </a:xfrm>
            <a:custGeom>
              <a:avLst/>
              <a:gdLst/>
              <a:ahLst/>
              <a:cxnLst/>
              <a:rect l="l" t="t" r="r" b="b"/>
              <a:pathLst>
                <a:path w="330" h="4052" extrusionOk="0">
                  <a:moveTo>
                    <a:pt x="121" y="0"/>
                  </a:moveTo>
                  <a:cubicBezTo>
                    <a:pt x="105" y="0"/>
                    <a:pt x="86" y="13"/>
                    <a:pt x="84" y="32"/>
                  </a:cubicBezTo>
                  <a:cubicBezTo>
                    <a:pt x="79" y="63"/>
                    <a:pt x="77" y="96"/>
                    <a:pt x="75" y="129"/>
                  </a:cubicBezTo>
                  <a:cubicBezTo>
                    <a:pt x="0" y="845"/>
                    <a:pt x="64" y="1598"/>
                    <a:pt x="92" y="2316"/>
                  </a:cubicBezTo>
                  <a:cubicBezTo>
                    <a:pt x="114" y="2894"/>
                    <a:pt x="145" y="3474"/>
                    <a:pt x="182" y="4051"/>
                  </a:cubicBezTo>
                  <a:lnTo>
                    <a:pt x="330" y="4051"/>
                  </a:lnTo>
                  <a:cubicBezTo>
                    <a:pt x="292" y="3439"/>
                    <a:pt x="262" y="2826"/>
                    <a:pt x="240" y="2211"/>
                  </a:cubicBezTo>
                  <a:cubicBezTo>
                    <a:pt x="211" y="1524"/>
                    <a:pt x="242" y="814"/>
                    <a:pt x="158" y="127"/>
                  </a:cubicBezTo>
                  <a:cubicBezTo>
                    <a:pt x="154" y="92"/>
                    <a:pt x="152" y="63"/>
                    <a:pt x="145" y="24"/>
                  </a:cubicBezTo>
                  <a:cubicBezTo>
                    <a:pt x="143" y="7"/>
                    <a:pt x="133" y="0"/>
                    <a:pt x="121" y="0"/>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3" name="Google Shape;413;p34"/>
            <p:cNvSpPr/>
            <p:nvPr/>
          </p:nvSpPr>
          <p:spPr>
            <a:xfrm>
              <a:off x="7231750" y="1323825"/>
              <a:ext cx="8100" cy="6225"/>
            </a:xfrm>
            <a:custGeom>
              <a:avLst/>
              <a:gdLst/>
              <a:ahLst/>
              <a:cxnLst/>
              <a:rect l="l" t="t" r="r" b="b"/>
              <a:pathLst>
                <a:path w="324" h="249" extrusionOk="0">
                  <a:moveTo>
                    <a:pt x="161" y="0"/>
                  </a:moveTo>
                  <a:cubicBezTo>
                    <a:pt x="1" y="0"/>
                    <a:pt x="1" y="248"/>
                    <a:pt x="161" y="248"/>
                  </a:cubicBezTo>
                  <a:cubicBezTo>
                    <a:pt x="321" y="248"/>
                    <a:pt x="324" y="0"/>
                    <a:pt x="161" y="0"/>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4" name="Google Shape;414;p34"/>
            <p:cNvSpPr/>
            <p:nvPr/>
          </p:nvSpPr>
          <p:spPr>
            <a:xfrm>
              <a:off x="7232425" y="1339850"/>
              <a:ext cx="9125" cy="7100"/>
            </a:xfrm>
            <a:custGeom>
              <a:avLst/>
              <a:gdLst/>
              <a:ahLst/>
              <a:cxnLst/>
              <a:rect l="l" t="t" r="r" b="b"/>
              <a:pathLst>
                <a:path w="365" h="284" extrusionOk="0">
                  <a:moveTo>
                    <a:pt x="182" y="0"/>
                  </a:moveTo>
                  <a:cubicBezTo>
                    <a:pt x="0" y="0"/>
                    <a:pt x="0" y="284"/>
                    <a:pt x="182" y="284"/>
                  </a:cubicBezTo>
                  <a:cubicBezTo>
                    <a:pt x="365" y="284"/>
                    <a:pt x="365" y="0"/>
                    <a:pt x="182" y="0"/>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5" name="Google Shape;415;p34"/>
            <p:cNvSpPr/>
            <p:nvPr/>
          </p:nvSpPr>
          <p:spPr>
            <a:xfrm>
              <a:off x="7235000" y="1359925"/>
              <a:ext cx="5725" cy="5750"/>
            </a:xfrm>
            <a:custGeom>
              <a:avLst/>
              <a:gdLst/>
              <a:ahLst/>
              <a:cxnLst/>
              <a:rect l="l" t="t" r="r" b="b"/>
              <a:pathLst>
                <a:path w="229" h="230" extrusionOk="0">
                  <a:moveTo>
                    <a:pt x="123" y="1"/>
                  </a:moveTo>
                  <a:cubicBezTo>
                    <a:pt x="120" y="1"/>
                    <a:pt x="117" y="1"/>
                    <a:pt x="114" y="1"/>
                  </a:cubicBezTo>
                  <a:lnTo>
                    <a:pt x="86" y="3"/>
                  </a:lnTo>
                  <a:lnTo>
                    <a:pt x="57" y="17"/>
                  </a:lnTo>
                  <a:cubicBezTo>
                    <a:pt x="44" y="23"/>
                    <a:pt x="33" y="32"/>
                    <a:pt x="27" y="45"/>
                  </a:cubicBezTo>
                  <a:cubicBezTo>
                    <a:pt x="18" y="52"/>
                    <a:pt x="13" y="60"/>
                    <a:pt x="11" y="69"/>
                  </a:cubicBezTo>
                  <a:cubicBezTo>
                    <a:pt x="2" y="85"/>
                    <a:pt x="0" y="98"/>
                    <a:pt x="0" y="113"/>
                  </a:cubicBezTo>
                  <a:lnTo>
                    <a:pt x="5" y="144"/>
                  </a:lnTo>
                  <a:lnTo>
                    <a:pt x="16" y="172"/>
                  </a:lnTo>
                  <a:cubicBezTo>
                    <a:pt x="27" y="188"/>
                    <a:pt x="40" y="203"/>
                    <a:pt x="57" y="212"/>
                  </a:cubicBezTo>
                  <a:lnTo>
                    <a:pt x="60" y="214"/>
                  </a:lnTo>
                  <a:cubicBezTo>
                    <a:pt x="77" y="224"/>
                    <a:pt x="96" y="229"/>
                    <a:pt x="115" y="229"/>
                  </a:cubicBezTo>
                  <a:cubicBezTo>
                    <a:pt x="134" y="229"/>
                    <a:pt x="153" y="224"/>
                    <a:pt x="169" y="214"/>
                  </a:cubicBezTo>
                  <a:lnTo>
                    <a:pt x="174" y="212"/>
                  </a:lnTo>
                  <a:cubicBezTo>
                    <a:pt x="185" y="205"/>
                    <a:pt x="196" y="194"/>
                    <a:pt x="205" y="183"/>
                  </a:cubicBezTo>
                  <a:cubicBezTo>
                    <a:pt x="211" y="177"/>
                    <a:pt x="215" y="168"/>
                    <a:pt x="220" y="159"/>
                  </a:cubicBezTo>
                  <a:cubicBezTo>
                    <a:pt x="226" y="144"/>
                    <a:pt x="229" y="129"/>
                    <a:pt x="229" y="115"/>
                  </a:cubicBezTo>
                  <a:lnTo>
                    <a:pt x="224" y="85"/>
                  </a:lnTo>
                  <a:lnTo>
                    <a:pt x="213" y="56"/>
                  </a:lnTo>
                  <a:cubicBezTo>
                    <a:pt x="207" y="43"/>
                    <a:pt x="196" y="32"/>
                    <a:pt x="185" y="25"/>
                  </a:cubicBezTo>
                  <a:cubicBezTo>
                    <a:pt x="178" y="19"/>
                    <a:pt x="169" y="12"/>
                    <a:pt x="158" y="10"/>
                  </a:cubicBezTo>
                  <a:cubicBezTo>
                    <a:pt x="148" y="5"/>
                    <a:pt x="135" y="1"/>
                    <a:pt x="123"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6" name="Google Shape;416;p34"/>
            <p:cNvSpPr/>
            <p:nvPr/>
          </p:nvSpPr>
          <p:spPr>
            <a:xfrm>
              <a:off x="7234600" y="1378000"/>
              <a:ext cx="7400" cy="5750"/>
            </a:xfrm>
            <a:custGeom>
              <a:avLst/>
              <a:gdLst/>
              <a:ahLst/>
              <a:cxnLst/>
              <a:rect l="l" t="t" r="r" b="b"/>
              <a:pathLst>
                <a:path w="296" h="230" extrusionOk="0">
                  <a:moveTo>
                    <a:pt x="148" y="1"/>
                  </a:moveTo>
                  <a:cubicBezTo>
                    <a:pt x="1" y="1"/>
                    <a:pt x="1" y="229"/>
                    <a:pt x="148" y="229"/>
                  </a:cubicBezTo>
                  <a:cubicBezTo>
                    <a:pt x="295" y="229"/>
                    <a:pt x="295" y="1"/>
                    <a:pt x="148"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7" name="Google Shape;417;p34"/>
            <p:cNvSpPr/>
            <p:nvPr/>
          </p:nvSpPr>
          <p:spPr>
            <a:xfrm>
              <a:off x="7233850" y="1398825"/>
              <a:ext cx="8900" cy="6875"/>
            </a:xfrm>
            <a:custGeom>
              <a:avLst/>
              <a:gdLst/>
              <a:ahLst/>
              <a:cxnLst/>
              <a:rect l="l" t="t" r="r" b="b"/>
              <a:pathLst>
                <a:path w="356" h="275" extrusionOk="0">
                  <a:moveTo>
                    <a:pt x="178" y="0"/>
                  </a:moveTo>
                  <a:cubicBezTo>
                    <a:pt x="0" y="0"/>
                    <a:pt x="0" y="275"/>
                    <a:pt x="178" y="275"/>
                  </a:cubicBezTo>
                  <a:cubicBezTo>
                    <a:pt x="356" y="275"/>
                    <a:pt x="356" y="0"/>
                    <a:pt x="178" y="0"/>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8" name="Google Shape;418;p34"/>
            <p:cNvSpPr/>
            <p:nvPr/>
          </p:nvSpPr>
          <p:spPr>
            <a:xfrm>
              <a:off x="7204250" y="1587250"/>
              <a:ext cx="27650" cy="37950"/>
            </a:xfrm>
            <a:custGeom>
              <a:avLst/>
              <a:gdLst/>
              <a:ahLst/>
              <a:cxnLst/>
              <a:rect l="l" t="t" r="r" b="b"/>
              <a:pathLst>
                <a:path w="1106" h="1518" extrusionOk="0">
                  <a:moveTo>
                    <a:pt x="216" y="0"/>
                  </a:moveTo>
                  <a:cubicBezTo>
                    <a:pt x="216" y="0"/>
                    <a:pt x="525" y="1300"/>
                    <a:pt x="495" y="1303"/>
                  </a:cubicBezTo>
                  <a:cubicBezTo>
                    <a:pt x="88" y="1329"/>
                    <a:pt x="0" y="1518"/>
                    <a:pt x="0" y="1518"/>
                  </a:cubicBezTo>
                  <a:lnTo>
                    <a:pt x="1105" y="1518"/>
                  </a:lnTo>
                  <a:lnTo>
                    <a:pt x="1077" y="0"/>
                  </a:ln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9" name="Google Shape;419;p34"/>
            <p:cNvSpPr/>
            <p:nvPr/>
          </p:nvSpPr>
          <p:spPr>
            <a:xfrm>
              <a:off x="7261400" y="1587250"/>
              <a:ext cx="27600" cy="37950"/>
            </a:xfrm>
            <a:custGeom>
              <a:avLst/>
              <a:gdLst/>
              <a:ahLst/>
              <a:cxnLst/>
              <a:rect l="l" t="t" r="r" b="b"/>
              <a:pathLst>
                <a:path w="1104" h="1518" extrusionOk="0">
                  <a:moveTo>
                    <a:pt x="27" y="0"/>
                  </a:moveTo>
                  <a:lnTo>
                    <a:pt x="1" y="1518"/>
                  </a:lnTo>
                  <a:lnTo>
                    <a:pt x="1103" y="1518"/>
                  </a:lnTo>
                  <a:cubicBezTo>
                    <a:pt x="1103" y="1518"/>
                    <a:pt x="1017" y="1329"/>
                    <a:pt x="609" y="1303"/>
                  </a:cubicBezTo>
                  <a:cubicBezTo>
                    <a:pt x="580" y="1300"/>
                    <a:pt x="890" y="0"/>
                    <a:pt x="890"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20" name="Google Shape;420;p34"/>
            <p:cNvSpPr/>
            <p:nvPr/>
          </p:nvSpPr>
          <p:spPr>
            <a:xfrm>
              <a:off x="7214400" y="1178650"/>
              <a:ext cx="5900" cy="4625"/>
            </a:xfrm>
            <a:custGeom>
              <a:avLst/>
              <a:gdLst/>
              <a:ahLst/>
              <a:cxnLst/>
              <a:rect l="l" t="t" r="r" b="b"/>
              <a:pathLst>
                <a:path w="236" h="185" extrusionOk="0">
                  <a:moveTo>
                    <a:pt x="119" y="0"/>
                  </a:moveTo>
                  <a:cubicBezTo>
                    <a:pt x="1" y="0"/>
                    <a:pt x="1" y="185"/>
                    <a:pt x="119" y="185"/>
                  </a:cubicBezTo>
                  <a:cubicBezTo>
                    <a:pt x="236" y="185"/>
                    <a:pt x="236" y="0"/>
                    <a:pt x="119"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21" name="Google Shape;421;p34"/>
            <p:cNvSpPr/>
            <p:nvPr/>
          </p:nvSpPr>
          <p:spPr>
            <a:xfrm>
              <a:off x="7235775" y="1178650"/>
              <a:ext cx="5950" cy="4625"/>
            </a:xfrm>
            <a:custGeom>
              <a:avLst/>
              <a:gdLst/>
              <a:ahLst/>
              <a:cxnLst/>
              <a:rect l="l" t="t" r="r" b="b"/>
              <a:pathLst>
                <a:path w="238" h="185" extrusionOk="0">
                  <a:moveTo>
                    <a:pt x="119" y="0"/>
                  </a:moveTo>
                  <a:cubicBezTo>
                    <a:pt x="0" y="0"/>
                    <a:pt x="0" y="185"/>
                    <a:pt x="119" y="185"/>
                  </a:cubicBezTo>
                  <a:cubicBezTo>
                    <a:pt x="237" y="185"/>
                    <a:pt x="237" y="0"/>
                    <a:pt x="119"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422" name="Google Shape;422;p34"/>
          <p:cNvGrpSpPr/>
          <p:nvPr/>
        </p:nvGrpSpPr>
        <p:grpSpPr>
          <a:xfrm>
            <a:off x="11114839" y="5108712"/>
            <a:ext cx="691084" cy="689953"/>
            <a:chOff x="5721625" y="4984150"/>
            <a:chExt cx="196950" cy="196650"/>
          </a:xfrm>
        </p:grpSpPr>
        <p:sp>
          <p:nvSpPr>
            <p:cNvPr id="423" name="Google Shape;423;p34"/>
            <p:cNvSpPr/>
            <p:nvPr/>
          </p:nvSpPr>
          <p:spPr>
            <a:xfrm>
              <a:off x="5847225" y="4984150"/>
              <a:ext cx="22325" cy="185825"/>
            </a:xfrm>
            <a:custGeom>
              <a:avLst/>
              <a:gdLst/>
              <a:ahLst/>
              <a:cxnLst/>
              <a:rect l="l" t="t" r="r" b="b"/>
              <a:pathLst>
                <a:path w="893" h="7433" extrusionOk="0">
                  <a:moveTo>
                    <a:pt x="732" y="1"/>
                  </a:moveTo>
                  <a:lnTo>
                    <a:pt x="732" y="1"/>
                  </a:lnTo>
                  <a:cubicBezTo>
                    <a:pt x="181" y="2414"/>
                    <a:pt x="1" y="4898"/>
                    <a:pt x="199" y="7364"/>
                  </a:cubicBezTo>
                  <a:lnTo>
                    <a:pt x="462" y="7432"/>
                  </a:lnTo>
                  <a:cubicBezTo>
                    <a:pt x="803" y="4971"/>
                    <a:pt x="893" y="2480"/>
                    <a:pt x="732"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24" name="Google Shape;424;p34"/>
            <p:cNvSpPr/>
            <p:nvPr/>
          </p:nvSpPr>
          <p:spPr>
            <a:xfrm>
              <a:off x="5787275" y="4985750"/>
              <a:ext cx="50100" cy="186200"/>
            </a:xfrm>
            <a:custGeom>
              <a:avLst/>
              <a:gdLst/>
              <a:ahLst/>
              <a:cxnLst/>
              <a:rect l="l" t="t" r="r" b="b"/>
              <a:pathLst>
                <a:path w="2004" h="7448" extrusionOk="0">
                  <a:moveTo>
                    <a:pt x="1" y="0"/>
                  </a:moveTo>
                  <a:lnTo>
                    <a:pt x="1" y="0"/>
                  </a:lnTo>
                  <a:cubicBezTo>
                    <a:pt x="666" y="2447"/>
                    <a:pt x="1294" y="4902"/>
                    <a:pt x="1881" y="7368"/>
                  </a:cubicBezTo>
                  <a:lnTo>
                    <a:pt x="1997" y="7447"/>
                  </a:lnTo>
                  <a:cubicBezTo>
                    <a:pt x="2004" y="5945"/>
                    <a:pt x="1835" y="4448"/>
                    <a:pt x="1496" y="2983"/>
                  </a:cubicBezTo>
                  <a:cubicBezTo>
                    <a:pt x="1239" y="1882"/>
                    <a:pt x="851" y="747"/>
                    <a:pt x="1"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25" name="Google Shape;425;p34"/>
            <p:cNvSpPr/>
            <p:nvPr/>
          </p:nvSpPr>
          <p:spPr>
            <a:xfrm>
              <a:off x="5777075" y="5069900"/>
              <a:ext cx="24950" cy="110900"/>
            </a:xfrm>
            <a:custGeom>
              <a:avLst/>
              <a:gdLst/>
              <a:ahLst/>
              <a:cxnLst/>
              <a:rect l="l" t="t" r="r" b="b"/>
              <a:pathLst>
                <a:path w="998" h="4436" extrusionOk="0">
                  <a:moveTo>
                    <a:pt x="688" y="1"/>
                  </a:moveTo>
                  <a:cubicBezTo>
                    <a:pt x="312" y="1453"/>
                    <a:pt x="81" y="2937"/>
                    <a:pt x="0" y="4435"/>
                  </a:cubicBezTo>
                  <a:lnTo>
                    <a:pt x="562" y="4231"/>
                  </a:lnTo>
                  <a:cubicBezTo>
                    <a:pt x="857" y="3392"/>
                    <a:pt x="905" y="2489"/>
                    <a:pt x="951" y="1602"/>
                  </a:cubicBezTo>
                  <a:cubicBezTo>
                    <a:pt x="980" y="1053"/>
                    <a:pt x="997" y="458"/>
                    <a:pt x="688" y="1"/>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26" name="Google Shape;426;p34"/>
            <p:cNvSpPr/>
            <p:nvPr/>
          </p:nvSpPr>
          <p:spPr>
            <a:xfrm>
              <a:off x="5721625" y="5011325"/>
              <a:ext cx="47775" cy="157175"/>
            </a:xfrm>
            <a:custGeom>
              <a:avLst/>
              <a:gdLst/>
              <a:ahLst/>
              <a:cxnLst/>
              <a:rect l="l" t="t" r="r" b="b"/>
              <a:pathLst>
                <a:path w="1911" h="6287" extrusionOk="0">
                  <a:moveTo>
                    <a:pt x="59" y="1"/>
                  </a:moveTo>
                  <a:lnTo>
                    <a:pt x="59" y="1"/>
                  </a:lnTo>
                  <a:cubicBezTo>
                    <a:pt x="26" y="1349"/>
                    <a:pt x="0" y="2735"/>
                    <a:pt x="452" y="4006"/>
                  </a:cubicBezTo>
                  <a:cubicBezTo>
                    <a:pt x="727" y="4775"/>
                    <a:pt x="1173" y="5487"/>
                    <a:pt x="1353" y="6284"/>
                  </a:cubicBezTo>
                  <a:lnTo>
                    <a:pt x="1770" y="6286"/>
                  </a:lnTo>
                  <a:cubicBezTo>
                    <a:pt x="1900" y="5987"/>
                    <a:pt x="1911" y="5651"/>
                    <a:pt x="1902" y="5326"/>
                  </a:cubicBezTo>
                  <a:cubicBezTo>
                    <a:pt x="1845" y="3405"/>
                    <a:pt x="1204" y="1547"/>
                    <a:pt x="59"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27" name="Google Shape;427;p34"/>
            <p:cNvSpPr/>
            <p:nvPr/>
          </p:nvSpPr>
          <p:spPr>
            <a:xfrm>
              <a:off x="5877750" y="5044825"/>
              <a:ext cx="40825" cy="129000"/>
            </a:xfrm>
            <a:custGeom>
              <a:avLst/>
              <a:gdLst/>
              <a:ahLst/>
              <a:cxnLst/>
              <a:rect l="l" t="t" r="r" b="b"/>
              <a:pathLst>
                <a:path w="1633" h="5160" extrusionOk="0">
                  <a:moveTo>
                    <a:pt x="1213" y="0"/>
                  </a:moveTo>
                  <a:lnTo>
                    <a:pt x="1213" y="0"/>
                  </a:lnTo>
                  <a:cubicBezTo>
                    <a:pt x="974" y="907"/>
                    <a:pt x="737" y="1812"/>
                    <a:pt x="497" y="2719"/>
                  </a:cubicBezTo>
                  <a:cubicBezTo>
                    <a:pt x="374" y="3185"/>
                    <a:pt x="249" y="3655"/>
                    <a:pt x="225" y="4136"/>
                  </a:cubicBezTo>
                  <a:cubicBezTo>
                    <a:pt x="205" y="4491"/>
                    <a:pt x="229" y="4887"/>
                    <a:pt x="1" y="5159"/>
                  </a:cubicBezTo>
                  <a:lnTo>
                    <a:pt x="447" y="5027"/>
                  </a:lnTo>
                  <a:cubicBezTo>
                    <a:pt x="1352" y="3541"/>
                    <a:pt x="1633" y="1689"/>
                    <a:pt x="1213" y="0"/>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428" name="Google Shape;428;p34"/>
          <p:cNvGrpSpPr/>
          <p:nvPr/>
        </p:nvGrpSpPr>
        <p:grpSpPr>
          <a:xfrm>
            <a:off x="10887649" y="1433994"/>
            <a:ext cx="2068576" cy="3186425"/>
            <a:chOff x="5283050" y="4042750"/>
            <a:chExt cx="399000" cy="595950"/>
          </a:xfrm>
        </p:grpSpPr>
        <p:sp>
          <p:nvSpPr>
            <p:cNvPr id="429" name="Google Shape;429;p34"/>
            <p:cNvSpPr/>
            <p:nvPr/>
          </p:nvSpPr>
          <p:spPr>
            <a:xfrm>
              <a:off x="5283050" y="4042750"/>
              <a:ext cx="399000" cy="344900"/>
            </a:xfrm>
            <a:custGeom>
              <a:avLst/>
              <a:gdLst/>
              <a:ahLst/>
              <a:cxnLst/>
              <a:rect l="l" t="t" r="r" b="b"/>
              <a:pathLst>
                <a:path w="15960" h="13796" extrusionOk="0">
                  <a:moveTo>
                    <a:pt x="8041" y="0"/>
                  </a:moveTo>
                  <a:cubicBezTo>
                    <a:pt x="6475" y="0"/>
                    <a:pt x="4915" y="432"/>
                    <a:pt x="3622" y="1312"/>
                  </a:cubicBezTo>
                  <a:cubicBezTo>
                    <a:pt x="1300" y="2891"/>
                    <a:pt x="0" y="5920"/>
                    <a:pt x="633" y="8656"/>
                  </a:cubicBezTo>
                  <a:cubicBezTo>
                    <a:pt x="1259" y="11376"/>
                    <a:pt x="3849" y="13561"/>
                    <a:pt x="6636" y="13561"/>
                  </a:cubicBezTo>
                  <a:cubicBezTo>
                    <a:pt x="6655" y="13561"/>
                    <a:pt x="6675" y="13561"/>
                    <a:pt x="6694" y="13560"/>
                  </a:cubicBezTo>
                  <a:lnTo>
                    <a:pt x="4984" y="12908"/>
                  </a:lnTo>
                  <a:lnTo>
                    <a:pt x="4984" y="12908"/>
                  </a:lnTo>
                  <a:cubicBezTo>
                    <a:pt x="6366" y="13418"/>
                    <a:pt x="7864" y="13796"/>
                    <a:pt x="9308" y="13796"/>
                  </a:cubicBezTo>
                  <a:cubicBezTo>
                    <a:pt x="10436" y="13796"/>
                    <a:pt x="11532" y="13565"/>
                    <a:pt x="12514" y="12987"/>
                  </a:cubicBezTo>
                  <a:cubicBezTo>
                    <a:pt x="15162" y="11426"/>
                    <a:pt x="15960" y="7754"/>
                    <a:pt x="15026" y="4822"/>
                  </a:cubicBezTo>
                  <a:cubicBezTo>
                    <a:pt x="14664" y="3680"/>
                    <a:pt x="14071" y="2588"/>
                    <a:pt x="13175" y="1793"/>
                  </a:cubicBezTo>
                  <a:cubicBezTo>
                    <a:pt x="12722" y="1389"/>
                    <a:pt x="12202" y="1071"/>
                    <a:pt x="11655" y="809"/>
                  </a:cubicBezTo>
                  <a:cubicBezTo>
                    <a:pt x="10533" y="273"/>
                    <a:pt x="9285" y="0"/>
                    <a:pt x="8041"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30" name="Google Shape;430;p34"/>
            <p:cNvSpPr/>
            <p:nvPr/>
          </p:nvSpPr>
          <p:spPr>
            <a:xfrm>
              <a:off x="5478275" y="4137575"/>
              <a:ext cx="15450" cy="501125"/>
            </a:xfrm>
            <a:custGeom>
              <a:avLst/>
              <a:gdLst/>
              <a:ahLst/>
              <a:cxnLst/>
              <a:rect l="l" t="t" r="r" b="b"/>
              <a:pathLst>
                <a:path w="618" h="20045" extrusionOk="0">
                  <a:moveTo>
                    <a:pt x="154" y="1"/>
                  </a:moveTo>
                  <a:cubicBezTo>
                    <a:pt x="98" y="1"/>
                    <a:pt x="42" y="39"/>
                    <a:pt x="38" y="115"/>
                  </a:cubicBezTo>
                  <a:lnTo>
                    <a:pt x="38" y="117"/>
                  </a:lnTo>
                  <a:cubicBezTo>
                    <a:pt x="1" y="763"/>
                    <a:pt x="16" y="1418"/>
                    <a:pt x="14" y="2063"/>
                  </a:cubicBezTo>
                  <a:cubicBezTo>
                    <a:pt x="12" y="2705"/>
                    <a:pt x="18" y="3344"/>
                    <a:pt x="20" y="3985"/>
                  </a:cubicBezTo>
                  <a:cubicBezTo>
                    <a:pt x="25" y="5274"/>
                    <a:pt x="40" y="6561"/>
                    <a:pt x="53" y="7850"/>
                  </a:cubicBezTo>
                  <a:lnTo>
                    <a:pt x="130" y="15559"/>
                  </a:lnTo>
                  <a:cubicBezTo>
                    <a:pt x="137" y="16277"/>
                    <a:pt x="146" y="16997"/>
                    <a:pt x="152" y="17717"/>
                  </a:cubicBezTo>
                  <a:cubicBezTo>
                    <a:pt x="154" y="18073"/>
                    <a:pt x="159" y="18429"/>
                    <a:pt x="159" y="18785"/>
                  </a:cubicBezTo>
                  <a:cubicBezTo>
                    <a:pt x="159" y="19158"/>
                    <a:pt x="143" y="19531"/>
                    <a:pt x="198" y="19903"/>
                  </a:cubicBezTo>
                  <a:cubicBezTo>
                    <a:pt x="210" y="19989"/>
                    <a:pt x="308" y="20045"/>
                    <a:pt x="390" y="20045"/>
                  </a:cubicBezTo>
                  <a:cubicBezTo>
                    <a:pt x="397" y="20045"/>
                    <a:pt x="404" y="20044"/>
                    <a:pt x="411" y="20043"/>
                  </a:cubicBezTo>
                  <a:cubicBezTo>
                    <a:pt x="515" y="20028"/>
                    <a:pt x="567" y="19949"/>
                    <a:pt x="580" y="19850"/>
                  </a:cubicBezTo>
                  <a:cubicBezTo>
                    <a:pt x="618" y="19531"/>
                    <a:pt x="596" y="19211"/>
                    <a:pt x="589" y="18890"/>
                  </a:cubicBezTo>
                  <a:cubicBezTo>
                    <a:pt x="583" y="18567"/>
                    <a:pt x="576" y="18249"/>
                    <a:pt x="572" y="17928"/>
                  </a:cubicBezTo>
                  <a:cubicBezTo>
                    <a:pt x="563" y="17287"/>
                    <a:pt x="554" y="16648"/>
                    <a:pt x="545" y="16009"/>
                  </a:cubicBezTo>
                  <a:lnTo>
                    <a:pt x="495" y="12141"/>
                  </a:lnTo>
                  <a:cubicBezTo>
                    <a:pt x="460" y="9574"/>
                    <a:pt x="442" y="7005"/>
                    <a:pt x="392" y="4435"/>
                  </a:cubicBezTo>
                  <a:cubicBezTo>
                    <a:pt x="376" y="3724"/>
                    <a:pt x="363" y="3012"/>
                    <a:pt x="348" y="2303"/>
                  </a:cubicBezTo>
                  <a:cubicBezTo>
                    <a:pt x="334" y="1576"/>
                    <a:pt x="334" y="840"/>
                    <a:pt x="275" y="115"/>
                  </a:cubicBezTo>
                  <a:cubicBezTo>
                    <a:pt x="269" y="39"/>
                    <a:pt x="211" y="1"/>
                    <a:pt x="154"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31" name="Google Shape;431;p34"/>
            <p:cNvSpPr/>
            <p:nvPr/>
          </p:nvSpPr>
          <p:spPr>
            <a:xfrm>
              <a:off x="5390175" y="4217750"/>
              <a:ext cx="220175" cy="141200"/>
            </a:xfrm>
            <a:custGeom>
              <a:avLst/>
              <a:gdLst/>
              <a:ahLst/>
              <a:cxnLst/>
              <a:rect l="l" t="t" r="r" b="b"/>
              <a:pathLst>
                <a:path w="8807" h="5648" extrusionOk="0">
                  <a:moveTo>
                    <a:pt x="8503" y="0"/>
                  </a:moveTo>
                  <a:cubicBezTo>
                    <a:pt x="8453" y="0"/>
                    <a:pt x="8404" y="19"/>
                    <a:pt x="8365" y="62"/>
                  </a:cubicBezTo>
                  <a:cubicBezTo>
                    <a:pt x="8062" y="394"/>
                    <a:pt x="7790" y="756"/>
                    <a:pt x="7506" y="1103"/>
                  </a:cubicBezTo>
                  <a:lnTo>
                    <a:pt x="6654" y="2148"/>
                  </a:lnTo>
                  <a:lnTo>
                    <a:pt x="4950" y="4241"/>
                  </a:lnTo>
                  <a:cubicBezTo>
                    <a:pt x="4708" y="4538"/>
                    <a:pt x="4482" y="4885"/>
                    <a:pt x="4162" y="5102"/>
                  </a:cubicBezTo>
                  <a:cubicBezTo>
                    <a:pt x="4055" y="5177"/>
                    <a:pt x="3922" y="5253"/>
                    <a:pt x="3787" y="5253"/>
                  </a:cubicBezTo>
                  <a:cubicBezTo>
                    <a:pt x="3775" y="5253"/>
                    <a:pt x="3763" y="5253"/>
                    <a:pt x="3751" y="5251"/>
                  </a:cubicBezTo>
                  <a:cubicBezTo>
                    <a:pt x="3588" y="5234"/>
                    <a:pt x="3498" y="5093"/>
                    <a:pt x="3417" y="4968"/>
                  </a:cubicBezTo>
                  <a:cubicBezTo>
                    <a:pt x="2916" y="4202"/>
                    <a:pt x="2422" y="3433"/>
                    <a:pt x="1919" y="2669"/>
                  </a:cubicBezTo>
                  <a:cubicBezTo>
                    <a:pt x="1361" y="1812"/>
                    <a:pt x="817" y="943"/>
                    <a:pt x="200" y="128"/>
                  </a:cubicBezTo>
                  <a:cubicBezTo>
                    <a:pt x="178" y="99"/>
                    <a:pt x="148" y="87"/>
                    <a:pt x="120" y="87"/>
                  </a:cubicBezTo>
                  <a:cubicBezTo>
                    <a:pt x="58" y="87"/>
                    <a:pt x="1" y="146"/>
                    <a:pt x="42" y="220"/>
                  </a:cubicBezTo>
                  <a:lnTo>
                    <a:pt x="42" y="222"/>
                  </a:lnTo>
                  <a:cubicBezTo>
                    <a:pt x="492" y="1068"/>
                    <a:pt x="1017" y="1872"/>
                    <a:pt x="1524" y="2684"/>
                  </a:cubicBezTo>
                  <a:cubicBezTo>
                    <a:pt x="2031" y="3497"/>
                    <a:pt x="2541" y="4309"/>
                    <a:pt x="3055" y="5120"/>
                  </a:cubicBezTo>
                  <a:cubicBezTo>
                    <a:pt x="3158" y="5284"/>
                    <a:pt x="3266" y="5458"/>
                    <a:pt x="3441" y="5557"/>
                  </a:cubicBezTo>
                  <a:cubicBezTo>
                    <a:pt x="3551" y="5617"/>
                    <a:pt x="3673" y="5648"/>
                    <a:pt x="3796" y="5648"/>
                  </a:cubicBezTo>
                  <a:cubicBezTo>
                    <a:pt x="3848" y="5648"/>
                    <a:pt x="3901" y="5642"/>
                    <a:pt x="3953" y="5631"/>
                  </a:cubicBezTo>
                  <a:cubicBezTo>
                    <a:pt x="4309" y="5563"/>
                    <a:pt x="4621" y="5284"/>
                    <a:pt x="4851" y="5016"/>
                  </a:cubicBezTo>
                  <a:cubicBezTo>
                    <a:pt x="5468" y="4298"/>
                    <a:pt x="6055" y="3554"/>
                    <a:pt x="6656" y="2820"/>
                  </a:cubicBezTo>
                  <a:lnTo>
                    <a:pt x="7664" y="1595"/>
                  </a:lnTo>
                  <a:cubicBezTo>
                    <a:pt x="8009" y="1173"/>
                    <a:pt x="8378" y="760"/>
                    <a:pt x="8699" y="319"/>
                  </a:cubicBezTo>
                  <a:cubicBezTo>
                    <a:pt x="8806" y="172"/>
                    <a:pt x="8653" y="0"/>
                    <a:pt x="8503"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32" name="Google Shape;432;p34"/>
            <p:cNvSpPr/>
            <p:nvPr/>
          </p:nvSpPr>
          <p:spPr>
            <a:xfrm>
              <a:off x="5430325" y="4165850"/>
              <a:ext cx="85525" cy="68950"/>
            </a:xfrm>
            <a:custGeom>
              <a:avLst/>
              <a:gdLst/>
              <a:ahLst/>
              <a:cxnLst/>
              <a:rect l="l" t="t" r="r" b="b"/>
              <a:pathLst>
                <a:path w="3421" h="2758" extrusionOk="0">
                  <a:moveTo>
                    <a:pt x="107" y="1"/>
                  </a:moveTo>
                  <a:cubicBezTo>
                    <a:pt x="51" y="1"/>
                    <a:pt x="0" y="59"/>
                    <a:pt x="37" y="120"/>
                  </a:cubicBezTo>
                  <a:lnTo>
                    <a:pt x="37" y="122"/>
                  </a:lnTo>
                  <a:cubicBezTo>
                    <a:pt x="72" y="183"/>
                    <a:pt x="91" y="247"/>
                    <a:pt x="129" y="306"/>
                  </a:cubicBezTo>
                  <a:cubicBezTo>
                    <a:pt x="166" y="366"/>
                    <a:pt x="208" y="418"/>
                    <a:pt x="245" y="475"/>
                  </a:cubicBezTo>
                  <a:cubicBezTo>
                    <a:pt x="313" y="576"/>
                    <a:pt x="379" y="675"/>
                    <a:pt x="452" y="772"/>
                  </a:cubicBezTo>
                  <a:cubicBezTo>
                    <a:pt x="608" y="981"/>
                    <a:pt x="763" y="1187"/>
                    <a:pt x="919" y="1393"/>
                  </a:cubicBezTo>
                  <a:cubicBezTo>
                    <a:pt x="1229" y="1811"/>
                    <a:pt x="1523" y="2237"/>
                    <a:pt x="1831" y="2654"/>
                  </a:cubicBezTo>
                  <a:cubicBezTo>
                    <a:pt x="1874" y="2713"/>
                    <a:pt x="1950" y="2757"/>
                    <a:pt x="2024" y="2757"/>
                  </a:cubicBezTo>
                  <a:cubicBezTo>
                    <a:pt x="2072" y="2757"/>
                    <a:pt x="2118" y="2739"/>
                    <a:pt x="2154" y="2696"/>
                  </a:cubicBezTo>
                  <a:lnTo>
                    <a:pt x="2813" y="1910"/>
                  </a:lnTo>
                  <a:lnTo>
                    <a:pt x="3133" y="1525"/>
                  </a:lnTo>
                  <a:cubicBezTo>
                    <a:pt x="3188" y="1457"/>
                    <a:pt x="3247" y="1391"/>
                    <a:pt x="3302" y="1323"/>
                  </a:cubicBezTo>
                  <a:cubicBezTo>
                    <a:pt x="3357" y="1255"/>
                    <a:pt x="3368" y="1174"/>
                    <a:pt x="3392" y="1093"/>
                  </a:cubicBezTo>
                  <a:cubicBezTo>
                    <a:pt x="3420" y="991"/>
                    <a:pt x="3339" y="914"/>
                    <a:pt x="3251" y="914"/>
                  </a:cubicBezTo>
                  <a:cubicBezTo>
                    <a:pt x="3228" y="914"/>
                    <a:pt x="3205" y="919"/>
                    <a:pt x="3184" y="930"/>
                  </a:cubicBezTo>
                  <a:cubicBezTo>
                    <a:pt x="3100" y="972"/>
                    <a:pt x="3037" y="998"/>
                    <a:pt x="2973" y="1068"/>
                  </a:cubicBezTo>
                  <a:cubicBezTo>
                    <a:pt x="2920" y="1128"/>
                    <a:pt x="2872" y="1189"/>
                    <a:pt x="2821" y="1251"/>
                  </a:cubicBezTo>
                  <a:lnTo>
                    <a:pt x="2503" y="1635"/>
                  </a:lnTo>
                  <a:lnTo>
                    <a:pt x="2017" y="2220"/>
                  </a:lnTo>
                  <a:lnTo>
                    <a:pt x="2017" y="2220"/>
                  </a:lnTo>
                  <a:cubicBezTo>
                    <a:pt x="1754" y="1875"/>
                    <a:pt x="1480" y="1538"/>
                    <a:pt x="1212" y="1200"/>
                  </a:cubicBezTo>
                  <a:cubicBezTo>
                    <a:pt x="1049" y="996"/>
                    <a:pt x="886" y="794"/>
                    <a:pt x="722" y="596"/>
                  </a:cubicBezTo>
                  <a:cubicBezTo>
                    <a:pt x="638" y="495"/>
                    <a:pt x="553" y="401"/>
                    <a:pt x="463" y="306"/>
                  </a:cubicBezTo>
                  <a:cubicBezTo>
                    <a:pt x="414" y="256"/>
                    <a:pt x="370" y="203"/>
                    <a:pt x="322" y="155"/>
                  </a:cubicBezTo>
                  <a:cubicBezTo>
                    <a:pt x="274" y="104"/>
                    <a:pt x="214" y="71"/>
                    <a:pt x="162" y="23"/>
                  </a:cubicBezTo>
                  <a:cubicBezTo>
                    <a:pt x="145" y="7"/>
                    <a:pt x="126" y="1"/>
                    <a:pt x="107"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33" name="Google Shape;433;p34"/>
            <p:cNvSpPr/>
            <p:nvPr/>
          </p:nvSpPr>
          <p:spPr>
            <a:xfrm>
              <a:off x="5373400" y="4126775"/>
              <a:ext cx="7775" cy="6000"/>
            </a:xfrm>
            <a:custGeom>
              <a:avLst/>
              <a:gdLst/>
              <a:ahLst/>
              <a:cxnLst/>
              <a:rect l="l" t="t" r="r" b="b"/>
              <a:pathLst>
                <a:path w="311" h="240" extrusionOk="0">
                  <a:moveTo>
                    <a:pt x="157" y="0"/>
                  </a:moveTo>
                  <a:cubicBezTo>
                    <a:pt x="1" y="0"/>
                    <a:pt x="1" y="240"/>
                    <a:pt x="157" y="240"/>
                  </a:cubicBezTo>
                  <a:cubicBezTo>
                    <a:pt x="311" y="240"/>
                    <a:pt x="311" y="0"/>
                    <a:pt x="157" y="0"/>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34" name="Google Shape;434;p34"/>
            <p:cNvSpPr/>
            <p:nvPr/>
          </p:nvSpPr>
          <p:spPr>
            <a:xfrm>
              <a:off x="5396525" y="4104525"/>
              <a:ext cx="9025" cy="9000"/>
            </a:xfrm>
            <a:custGeom>
              <a:avLst/>
              <a:gdLst/>
              <a:ahLst/>
              <a:cxnLst/>
              <a:rect l="l" t="t" r="r" b="b"/>
              <a:pathLst>
                <a:path w="361" h="360" extrusionOk="0">
                  <a:moveTo>
                    <a:pt x="157" y="1"/>
                  </a:moveTo>
                  <a:lnTo>
                    <a:pt x="115" y="8"/>
                  </a:lnTo>
                  <a:cubicBezTo>
                    <a:pt x="88" y="14"/>
                    <a:pt x="66" y="27"/>
                    <a:pt x="47" y="47"/>
                  </a:cubicBezTo>
                  <a:cubicBezTo>
                    <a:pt x="31" y="60"/>
                    <a:pt x="20" y="78"/>
                    <a:pt x="14" y="98"/>
                  </a:cubicBezTo>
                  <a:cubicBezTo>
                    <a:pt x="5" y="115"/>
                    <a:pt x="1" y="137"/>
                    <a:pt x="1" y="157"/>
                  </a:cubicBezTo>
                  <a:cubicBezTo>
                    <a:pt x="1" y="212"/>
                    <a:pt x="29" y="262"/>
                    <a:pt x="77" y="291"/>
                  </a:cubicBezTo>
                  <a:lnTo>
                    <a:pt x="143" y="339"/>
                  </a:lnTo>
                  <a:lnTo>
                    <a:pt x="178" y="355"/>
                  </a:lnTo>
                  <a:cubicBezTo>
                    <a:pt x="188" y="358"/>
                    <a:pt x="198" y="360"/>
                    <a:pt x="209" y="360"/>
                  </a:cubicBezTo>
                  <a:cubicBezTo>
                    <a:pt x="218" y="360"/>
                    <a:pt x="227" y="359"/>
                    <a:pt x="236" y="357"/>
                  </a:cubicBezTo>
                  <a:cubicBezTo>
                    <a:pt x="249" y="357"/>
                    <a:pt x="260" y="355"/>
                    <a:pt x="271" y="348"/>
                  </a:cubicBezTo>
                  <a:cubicBezTo>
                    <a:pt x="288" y="341"/>
                    <a:pt x="304" y="330"/>
                    <a:pt x="317" y="317"/>
                  </a:cubicBezTo>
                  <a:lnTo>
                    <a:pt x="339" y="289"/>
                  </a:lnTo>
                  <a:lnTo>
                    <a:pt x="354" y="256"/>
                  </a:lnTo>
                  <a:cubicBezTo>
                    <a:pt x="359" y="236"/>
                    <a:pt x="361" y="216"/>
                    <a:pt x="356" y="199"/>
                  </a:cubicBezTo>
                  <a:cubicBezTo>
                    <a:pt x="356" y="179"/>
                    <a:pt x="350" y="161"/>
                    <a:pt x="339" y="146"/>
                  </a:cubicBezTo>
                  <a:lnTo>
                    <a:pt x="290" y="78"/>
                  </a:lnTo>
                  <a:cubicBezTo>
                    <a:pt x="262" y="32"/>
                    <a:pt x="211" y="1"/>
                    <a:pt x="157"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35" name="Google Shape;435;p34"/>
            <p:cNvSpPr/>
            <p:nvPr/>
          </p:nvSpPr>
          <p:spPr>
            <a:xfrm>
              <a:off x="5400650" y="4150700"/>
              <a:ext cx="10225" cy="7950"/>
            </a:xfrm>
            <a:custGeom>
              <a:avLst/>
              <a:gdLst/>
              <a:ahLst/>
              <a:cxnLst/>
              <a:rect l="l" t="t" r="r" b="b"/>
              <a:pathLst>
                <a:path w="409" h="318" extrusionOk="0">
                  <a:moveTo>
                    <a:pt x="205" y="1"/>
                  </a:moveTo>
                  <a:cubicBezTo>
                    <a:pt x="0" y="1"/>
                    <a:pt x="0" y="317"/>
                    <a:pt x="205" y="317"/>
                  </a:cubicBezTo>
                  <a:cubicBezTo>
                    <a:pt x="409" y="317"/>
                    <a:pt x="409" y="1"/>
                    <a:pt x="205"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36" name="Google Shape;436;p34"/>
            <p:cNvSpPr/>
            <p:nvPr/>
          </p:nvSpPr>
          <p:spPr>
            <a:xfrm>
              <a:off x="5600500" y="4299225"/>
              <a:ext cx="12375" cy="9625"/>
            </a:xfrm>
            <a:custGeom>
              <a:avLst/>
              <a:gdLst/>
              <a:ahLst/>
              <a:cxnLst/>
              <a:rect l="l" t="t" r="r" b="b"/>
              <a:pathLst>
                <a:path w="495" h="385" extrusionOk="0">
                  <a:moveTo>
                    <a:pt x="246" y="1"/>
                  </a:moveTo>
                  <a:cubicBezTo>
                    <a:pt x="0" y="1"/>
                    <a:pt x="0" y="385"/>
                    <a:pt x="246" y="385"/>
                  </a:cubicBezTo>
                  <a:cubicBezTo>
                    <a:pt x="494" y="385"/>
                    <a:pt x="494" y="1"/>
                    <a:pt x="246"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437" name="Google Shape;437;p34"/>
          <p:cNvGrpSpPr/>
          <p:nvPr/>
        </p:nvGrpSpPr>
        <p:grpSpPr>
          <a:xfrm>
            <a:off x="1359182" y="901111"/>
            <a:ext cx="1554593" cy="1234383"/>
            <a:chOff x="4725050" y="4107925"/>
            <a:chExt cx="398900" cy="316725"/>
          </a:xfrm>
        </p:grpSpPr>
        <p:sp>
          <p:nvSpPr>
            <p:cNvPr id="438" name="Google Shape;438;p34"/>
            <p:cNvSpPr/>
            <p:nvPr/>
          </p:nvSpPr>
          <p:spPr>
            <a:xfrm>
              <a:off x="4725050" y="4107925"/>
              <a:ext cx="398900" cy="232975"/>
            </a:xfrm>
            <a:custGeom>
              <a:avLst/>
              <a:gdLst/>
              <a:ahLst/>
              <a:cxnLst/>
              <a:rect l="l" t="t" r="r" b="b"/>
              <a:pathLst>
                <a:path w="15956" h="9319" extrusionOk="0">
                  <a:moveTo>
                    <a:pt x="7919" y="1"/>
                  </a:moveTo>
                  <a:cubicBezTo>
                    <a:pt x="6674" y="1"/>
                    <a:pt x="5425" y="185"/>
                    <a:pt x="4303" y="548"/>
                  </a:cubicBezTo>
                  <a:cubicBezTo>
                    <a:pt x="3756" y="724"/>
                    <a:pt x="3235" y="939"/>
                    <a:pt x="2783" y="1211"/>
                  </a:cubicBezTo>
                  <a:cubicBezTo>
                    <a:pt x="1975" y="1692"/>
                    <a:pt x="1329" y="2406"/>
                    <a:pt x="932" y="3258"/>
                  </a:cubicBezTo>
                  <a:cubicBezTo>
                    <a:pt x="0" y="5237"/>
                    <a:pt x="795" y="7718"/>
                    <a:pt x="3444" y="8773"/>
                  </a:cubicBezTo>
                  <a:cubicBezTo>
                    <a:pt x="4426" y="9163"/>
                    <a:pt x="5521" y="9318"/>
                    <a:pt x="6649" y="9318"/>
                  </a:cubicBezTo>
                  <a:cubicBezTo>
                    <a:pt x="8094" y="9318"/>
                    <a:pt x="9592" y="9063"/>
                    <a:pt x="10975" y="8718"/>
                  </a:cubicBezTo>
                  <a:lnTo>
                    <a:pt x="10975" y="8718"/>
                  </a:lnTo>
                  <a:lnTo>
                    <a:pt x="9264" y="9159"/>
                  </a:lnTo>
                  <a:cubicBezTo>
                    <a:pt x="9282" y="9159"/>
                    <a:pt x="9301" y="9159"/>
                    <a:pt x="9319" y="9159"/>
                  </a:cubicBezTo>
                  <a:cubicBezTo>
                    <a:pt x="12107" y="9159"/>
                    <a:pt x="14699" y="7684"/>
                    <a:pt x="15325" y="5847"/>
                  </a:cubicBezTo>
                  <a:cubicBezTo>
                    <a:pt x="15956" y="3998"/>
                    <a:pt x="14658" y="1956"/>
                    <a:pt x="12336" y="888"/>
                  </a:cubicBezTo>
                  <a:cubicBezTo>
                    <a:pt x="11043" y="293"/>
                    <a:pt x="9484" y="1"/>
                    <a:pt x="7919" y="1"/>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39" name="Google Shape;439;p34"/>
            <p:cNvSpPr/>
            <p:nvPr/>
          </p:nvSpPr>
          <p:spPr>
            <a:xfrm>
              <a:off x="4913100" y="4172025"/>
              <a:ext cx="21550" cy="252625"/>
            </a:xfrm>
            <a:custGeom>
              <a:avLst/>
              <a:gdLst/>
              <a:ahLst/>
              <a:cxnLst/>
              <a:rect l="l" t="t" r="r" b="b"/>
              <a:pathLst>
                <a:path w="862" h="10105" extrusionOk="0">
                  <a:moveTo>
                    <a:pt x="647" y="1"/>
                  </a:moveTo>
                  <a:cubicBezTo>
                    <a:pt x="568" y="1"/>
                    <a:pt x="488" y="21"/>
                    <a:pt x="479" y="59"/>
                  </a:cubicBezTo>
                  <a:cubicBezTo>
                    <a:pt x="398" y="424"/>
                    <a:pt x="398" y="795"/>
                    <a:pt x="378" y="1162"/>
                  </a:cubicBezTo>
                  <a:cubicBezTo>
                    <a:pt x="358" y="1520"/>
                    <a:pt x="339" y="1878"/>
                    <a:pt x="319" y="2236"/>
                  </a:cubicBezTo>
                  <a:cubicBezTo>
                    <a:pt x="246" y="3531"/>
                    <a:pt x="222" y="4827"/>
                    <a:pt x="174" y="6123"/>
                  </a:cubicBezTo>
                  <a:cubicBezTo>
                    <a:pt x="150" y="6771"/>
                    <a:pt x="125" y="7421"/>
                    <a:pt x="101" y="8071"/>
                  </a:cubicBezTo>
                  <a:cubicBezTo>
                    <a:pt x="90" y="8394"/>
                    <a:pt x="77" y="8717"/>
                    <a:pt x="66" y="9039"/>
                  </a:cubicBezTo>
                  <a:cubicBezTo>
                    <a:pt x="60" y="9200"/>
                    <a:pt x="53" y="9362"/>
                    <a:pt x="42" y="9523"/>
                  </a:cubicBezTo>
                  <a:cubicBezTo>
                    <a:pt x="33" y="9685"/>
                    <a:pt x="0" y="9848"/>
                    <a:pt x="55" y="10008"/>
                  </a:cubicBezTo>
                  <a:cubicBezTo>
                    <a:pt x="71" y="10056"/>
                    <a:pt x="145" y="10096"/>
                    <a:pt x="290" y="10105"/>
                  </a:cubicBezTo>
                  <a:cubicBezTo>
                    <a:pt x="298" y="10105"/>
                    <a:pt x="306" y="10105"/>
                    <a:pt x="315" y="10105"/>
                  </a:cubicBezTo>
                  <a:cubicBezTo>
                    <a:pt x="430" y="10105"/>
                    <a:pt x="568" y="10077"/>
                    <a:pt x="587" y="10034"/>
                  </a:cubicBezTo>
                  <a:cubicBezTo>
                    <a:pt x="661" y="9845"/>
                    <a:pt x="639" y="9659"/>
                    <a:pt x="639" y="9470"/>
                  </a:cubicBezTo>
                  <a:cubicBezTo>
                    <a:pt x="639" y="9290"/>
                    <a:pt x="644" y="9112"/>
                    <a:pt x="650" y="8932"/>
                  </a:cubicBezTo>
                  <a:cubicBezTo>
                    <a:pt x="659" y="8569"/>
                    <a:pt x="668" y="8205"/>
                    <a:pt x="679" y="7843"/>
                  </a:cubicBezTo>
                  <a:cubicBezTo>
                    <a:pt x="712" y="6547"/>
                    <a:pt x="747" y="5253"/>
                    <a:pt x="784" y="3958"/>
                  </a:cubicBezTo>
                  <a:cubicBezTo>
                    <a:pt x="802" y="3307"/>
                    <a:pt x="826" y="2657"/>
                    <a:pt x="833" y="2007"/>
                  </a:cubicBezTo>
                  <a:cubicBezTo>
                    <a:pt x="835" y="1684"/>
                    <a:pt x="846" y="1366"/>
                    <a:pt x="841" y="1041"/>
                  </a:cubicBezTo>
                  <a:cubicBezTo>
                    <a:pt x="835" y="714"/>
                    <a:pt x="861" y="384"/>
                    <a:pt x="809" y="59"/>
                  </a:cubicBezTo>
                  <a:cubicBezTo>
                    <a:pt x="802" y="20"/>
                    <a:pt x="725" y="1"/>
                    <a:pt x="647"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40" name="Google Shape;440;p34"/>
            <p:cNvSpPr/>
            <p:nvPr/>
          </p:nvSpPr>
          <p:spPr>
            <a:xfrm>
              <a:off x="4796700" y="4226125"/>
              <a:ext cx="220125" cy="95400"/>
            </a:xfrm>
            <a:custGeom>
              <a:avLst/>
              <a:gdLst/>
              <a:ahLst/>
              <a:cxnLst/>
              <a:rect l="l" t="t" r="r" b="b"/>
              <a:pathLst>
                <a:path w="8805" h="3816" extrusionOk="0">
                  <a:moveTo>
                    <a:pt x="303" y="1"/>
                  </a:moveTo>
                  <a:cubicBezTo>
                    <a:pt x="152" y="1"/>
                    <a:pt x="1" y="117"/>
                    <a:pt x="108" y="217"/>
                  </a:cubicBezTo>
                  <a:cubicBezTo>
                    <a:pt x="429" y="515"/>
                    <a:pt x="795" y="792"/>
                    <a:pt x="1142" y="1078"/>
                  </a:cubicBezTo>
                  <a:lnTo>
                    <a:pt x="2150" y="1908"/>
                  </a:lnTo>
                  <a:cubicBezTo>
                    <a:pt x="2752" y="2402"/>
                    <a:pt x="3339" y="2905"/>
                    <a:pt x="3956" y="3390"/>
                  </a:cubicBezTo>
                  <a:cubicBezTo>
                    <a:pt x="4186" y="3570"/>
                    <a:pt x="4498" y="3759"/>
                    <a:pt x="4856" y="3805"/>
                  </a:cubicBezTo>
                  <a:cubicBezTo>
                    <a:pt x="4906" y="3812"/>
                    <a:pt x="4956" y="3816"/>
                    <a:pt x="5006" y="3816"/>
                  </a:cubicBezTo>
                  <a:cubicBezTo>
                    <a:pt x="5128" y="3816"/>
                    <a:pt x="5250" y="3795"/>
                    <a:pt x="5366" y="3752"/>
                  </a:cubicBezTo>
                  <a:cubicBezTo>
                    <a:pt x="5541" y="3687"/>
                    <a:pt x="5649" y="3570"/>
                    <a:pt x="5752" y="3458"/>
                  </a:cubicBezTo>
                  <a:cubicBezTo>
                    <a:pt x="6266" y="2911"/>
                    <a:pt x="6778" y="2362"/>
                    <a:pt x="7283" y="1813"/>
                  </a:cubicBezTo>
                  <a:cubicBezTo>
                    <a:pt x="7790" y="1264"/>
                    <a:pt x="8315" y="722"/>
                    <a:pt x="8765" y="151"/>
                  </a:cubicBezTo>
                  <a:lnTo>
                    <a:pt x="8765" y="149"/>
                  </a:lnTo>
                  <a:cubicBezTo>
                    <a:pt x="8804" y="99"/>
                    <a:pt x="8748" y="59"/>
                    <a:pt x="8685" y="59"/>
                  </a:cubicBezTo>
                  <a:cubicBezTo>
                    <a:pt x="8657" y="59"/>
                    <a:pt x="8627" y="67"/>
                    <a:pt x="8605" y="87"/>
                  </a:cubicBezTo>
                  <a:cubicBezTo>
                    <a:pt x="7988" y="636"/>
                    <a:pt x="7445" y="1227"/>
                    <a:pt x="6885" y="1802"/>
                  </a:cubicBezTo>
                  <a:cubicBezTo>
                    <a:pt x="6383" y="2318"/>
                    <a:pt x="5888" y="2839"/>
                    <a:pt x="5388" y="3357"/>
                  </a:cubicBezTo>
                  <a:cubicBezTo>
                    <a:pt x="5306" y="3441"/>
                    <a:pt x="5216" y="3535"/>
                    <a:pt x="5054" y="3546"/>
                  </a:cubicBezTo>
                  <a:cubicBezTo>
                    <a:pt x="5039" y="3547"/>
                    <a:pt x="5025" y="3548"/>
                    <a:pt x="5010" y="3548"/>
                  </a:cubicBezTo>
                  <a:cubicBezTo>
                    <a:pt x="4878" y="3548"/>
                    <a:pt x="4748" y="3497"/>
                    <a:pt x="4643" y="3447"/>
                  </a:cubicBezTo>
                  <a:cubicBezTo>
                    <a:pt x="4322" y="3300"/>
                    <a:pt x="4096" y="3065"/>
                    <a:pt x="3855" y="2865"/>
                  </a:cubicBezTo>
                  <a:lnTo>
                    <a:pt x="2150" y="1453"/>
                  </a:lnTo>
                  <a:lnTo>
                    <a:pt x="1301" y="746"/>
                  </a:lnTo>
                  <a:cubicBezTo>
                    <a:pt x="1017" y="511"/>
                    <a:pt x="743" y="267"/>
                    <a:pt x="442" y="43"/>
                  </a:cubicBezTo>
                  <a:cubicBezTo>
                    <a:pt x="402" y="13"/>
                    <a:pt x="352" y="1"/>
                    <a:pt x="303"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41" name="Google Shape;441;p34"/>
            <p:cNvSpPr/>
            <p:nvPr/>
          </p:nvSpPr>
          <p:spPr>
            <a:xfrm>
              <a:off x="4891150" y="4191050"/>
              <a:ext cx="85575" cy="46575"/>
            </a:xfrm>
            <a:custGeom>
              <a:avLst/>
              <a:gdLst/>
              <a:ahLst/>
              <a:cxnLst/>
              <a:rect l="l" t="t" r="r" b="b"/>
              <a:pathLst>
                <a:path w="3423" h="1863" extrusionOk="0">
                  <a:moveTo>
                    <a:pt x="3315" y="0"/>
                  </a:moveTo>
                  <a:cubicBezTo>
                    <a:pt x="3297" y="0"/>
                    <a:pt x="3278" y="4"/>
                    <a:pt x="3261" y="14"/>
                  </a:cubicBezTo>
                  <a:cubicBezTo>
                    <a:pt x="3208" y="49"/>
                    <a:pt x="3147" y="69"/>
                    <a:pt x="3099" y="104"/>
                  </a:cubicBezTo>
                  <a:cubicBezTo>
                    <a:pt x="3050" y="137"/>
                    <a:pt x="3009" y="172"/>
                    <a:pt x="2960" y="205"/>
                  </a:cubicBezTo>
                  <a:cubicBezTo>
                    <a:pt x="2870" y="269"/>
                    <a:pt x="2785" y="335"/>
                    <a:pt x="2701" y="401"/>
                  </a:cubicBezTo>
                  <a:cubicBezTo>
                    <a:pt x="2536" y="537"/>
                    <a:pt x="2374" y="673"/>
                    <a:pt x="2211" y="809"/>
                  </a:cubicBezTo>
                  <a:cubicBezTo>
                    <a:pt x="1942" y="1039"/>
                    <a:pt x="1669" y="1266"/>
                    <a:pt x="1405" y="1499"/>
                  </a:cubicBezTo>
                  <a:lnTo>
                    <a:pt x="1405" y="1499"/>
                  </a:lnTo>
                  <a:lnTo>
                    <a:pt x="920" y="1104"/>
                  </a:lnTo>
                  <a:lnTo>
                    <a:pt x="602" y="844"/>
                  </a:lnTo>
                  <a:cubicBezTo>
                    <a:pt x="551" y="803"/>
                    <a:pt x="503" y="761"/>
                    <a:pt x="450" y="721"/>
                  </a:cubicBezTo>
                  <a:cubicBezTo>
                    <a:pt x="386" y="673"/>
                    <a:pt x="323" y="656"/>
                    <a:pt x="239" y="627"/>
                  </a:cubicBezTo>
                  <a:cubicBezTo>
                    <a:pt x="219" y="621"/>
                    <a:pt x="197" y="618"/>
                    <a:pt x="175" y="618"/>
                  </a:cubicBezTo>
                  <a:cubicBezTo>
                    <a:pt x="85" y="618"/>
                    <a:pt x="0" y="669"/>
                    <a:pt x="31" y="737"/>
                  </a:cubicBezTo>
                  <a:cubicBezTo>
                    <a:pt x="55" y="794"/>
                    <a:pt x="66" y="847"/>
                    <a:pt x="121" y="895"/>
                  </a:cubicBezTo>
                  <a:cubicBezTo>
                    <a:pt x="176" y="941"/>
                    <a:pt x="235" y="985"/>
                    <a:pt x="290" y="1031"/>
                  </a:cubicBezTo>
                  <a:lnTo>
                    <a:pt x="610" y="1290"/>
                  </a:lnTo>
                  <a:lnTo>
                    <a:pt x="1269" y="1822"/>
                  </a:lnTo>
                  <a:cubicBezTo>
                    <a:pt x="1305" y="1851"/>
                    <a:pt x="1352" y="1863"/>
                    <a:pt x="1399" y="1863"/>
                  </a:cubicBezTo>
                  <a:cubicBezTo>
                    <a:pt x="1473" y="1863"/>
                    <a:pt x="1549" y="1833"/>
                    <a:pt x="1592" y="1793"/>
                  </a:cubicBezTo>
                  <a:cubicBezTo>
                    <a:pt x="1897" y="1512"/>
                    <a:pt x="2194" y="1224"/>
                    <a:pt x="2503" y="943"/>
                  </a:cubicBezTo>
                  <a:cubicBezTo>
                    <a:pt x="2659" y="803"/>
                    <a:pt x="2815" y="664"/>
                    <a:pt x="2971" y="524"/>
                  </a:cubicBezTo>
                  <a:cubicBezTo>
                    <a:pt x="3042" y="458"/>
                    <a:pt x="3110" y="390"/>
                    <a:pt x="3178" y="322"/>
                  </a:cubicBezTo>
                  <a:cubicBezTo>
                    <a:pt x="3215" y="284"/>
                    <a:pt x="3257" y="247"/>
                    <a:pt x="3294" y="208"/>
                  </a:cubicBezTo>
                  <a:cubicBezTo>
                    <a:pt x="3331" y="168"/>
                    <a:pt x="3351" y="124"/>
                    <a:pt x="3386" y="85"/>
                  </a:cubicBezTo>
                  <a:lnTo>
                    <a:pt x="3386" y="80"/>
                  </a:lnTo>
                  <a:cubicBezTo>
                    <a:pt x="3423" y="39"/>
                    <a:pt x="3371" y="0"/>
                    <a:pt x="3315"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42" name="Google Shape;442;p34"/>
            <p:cNvSpPr/>
            <p:nvPr/>
          </p:nvSpPr>
          <p:spPr>
            <a:xfrm>
              <a:off x="5026525" y="4154875"/>
              <a:ext cx="7775" cy="6075"/>
            </a:xfrm>
            <a:custGeom>
              <a:avLst/>
              <a:gdLst/>
              <a:ahLst/>
              <a:cxnLst/>
              <a:rect l="l" t="t" r="r" b="b"/>
              <a:pathLst>
                <a:path w="311" h="243" extrusionOk="0">
                  <a:moveTo>
                    <a:pt x="157" y="1"/>
                  </a:moveTo>
                  <a:cubicBezTo>
                    <a:pt x="1" y="1"/>
                    <a:pt x="1" y="242"/>
                    <a:pt x="157" y="242"/>
                  </a:cubicBezTo>
                  <a:cubicBezTo>
                    <a:pt x="310" y="242"/>
                    <a:pt x="310" y="1"/>
                    <a:pt x="157" y="1"/>
                  </a:cubicBezTo>
                  <a:close/>
                </a:path>
              </a:pathLst>
            </a:custGeom>
            <a:solidFill>
              <a:schemeClr val="lt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43" name="Google Shape;443;p34"/>
            <p:cNvSpPr/>
            <p:nvPr/>
          </p:nvSpPr>
          <p:spPr>
            <a:xfrm>
              <a:off x="5002150" y="4132700"/>
              <a:ext cx="9075" cy="8975"/>
            </a:xfrm>
            <a:custGeom>
              <a:avLst/>
              <a:gdLst/>
              <a:ahLst/>
              <a:cxnLst/>
              <a:rect l="l" t="t" r="r" b="b"/>
              <a:pathLst>
                <a:path w="363" h="359" extrusionOk="0">
                  <a:moveTo>
                    <a:pt x="207" y="1"/>
                  </a:moveTo>
                  <a:cubicBezTo>
                    <a:pt x="150" y="1"/>
                    <a:pt x="99" y="29"/>
                    <a:pt x="73" y="77"/>
                  </a:cubicBezTo>
                  <a:lnTo>
                    <a:pt x="22" y="143"/>
                  </a:lnTo>
                  <a:cubicBezTo>
                    <a:pt x="11" y="159"/>
                    <a:pt x="7" y="178"/>
                    <a:pt x="5" y="196"/>
                  </a:cubicBezTo>
                  <a:cubicBezTo>
                    <a:pt x="1" y="216"/>
                    <a:pt x="3" y="236"/>
                    <a:pt x="9" y="253"/>
                  </a:cubicBezTo>
                  <a:lnTo>
                    <a:pt x="22" y="288"/>
                  </a:lnTo>
                  <a:lnTo>
                    <a:pt x="44" y="317"/>
                  </a:lnTo>
                  <a:cubicBezTo>
                    <a:pt x="58" y="330"/>
                    <a:pt x="73" y="341"/>
                    <a:pt x="91" y="345"/>
                  </a:cubicBezTo>
                  <a:cubicBezTo>
                    <a:pt x="102" y="352"/>
                    <a:pt x="115" y="356"/>
                    <a:pt x="128" y="356"/>
                  </a:cubicBezTo>
                  <a:cubicBezTo>
                    <a:pt x="135" y="358"/>
                    <a:pt x="142" y="359"/>
                    <a:pt x="149" y="359"/>
                  </a:cubicBezTo>
                  <a:cubicBezTo>
                    <a:pt x="160" y="359"/>
                    <a:pt x="172" y="357"/>
                    <a:pt x="183" y="354"/>
                  </a:cubicBezTo>
                  <a:lnTo>
                    <a:pt x="218" y="339"/>
                  </a:lnTo>
                  <a:lnTo>
                    <a:pt x="284" y="288"/>
                  </a:lnTo>
                  <a:cubicBezTo>
                    <a:pt x="332" y="262"/>
                    <a:pt x="361" y="211"/>
                    <a:pt x="361" y="157"/>
                  </a:cubicBezTo>
                  <a:cubicBezTo>
                    <a:pt x="363" y="135"/>
                    <a:pt x="356" y="115"/>
                    <a:pt x="347" y="95"/>
                  </a:cubicBezTo>
                  <a:cubicBezTo>
                    <a:pt x="341" y="77"/>
                    <a:pt x="330" y="60"/>
                    <a:pt x="315" y="47"/>
                  </a:cubicBezTo>
                  <a:cubicBezTo>
                    <a:pt x="297" y="27"/>
                    <a:pt x="273" y="14"/>
                    <a:pt x="246" y="5"/>
                  </a:cubicBezTo>
                  <a:lnTo>
                    <a:pt x="207" y="1"/>
                  </a:lnTo>
                  <a:close/>
                </a:path>
              </a:pathLst>
            </a:custGeom>
            <a:solidFill>
              <a:schemeClr val="lt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44" name="Google Shape;444;p34"/>
            <p:cNvSpPr/>
            <p:nvPr/>
          </p:nvSpPr>
          <p:spPr>
            <a:xfrm>
              <a:off x="4996825" y="4178825"/>
              <a:ext cx="10300" cy="7975"/>
            </a:xfrm>
            <a:custGeom>
              <a:avLst/>
              <a:gdLst/>
              <a:ahLst/>
              <a:cxnLst/>
              <a:rect l="l" t="t" r="r" b="b"/>
              <a:pathLst>
                <a:path w="412" h="319" extrusionOk="0">
                  <a:moveTo>
                    <a:pt x="205" y="0"/>
                  </a:moveTo>
                  <a:cubicBezTo>
                    <a:pt x="0" y="0"/>
                    <a:pt x="0" y="319"/>
                    <a:pt x="205" y="319"/>
                  </a:cubicBezTo>
                  <a:cubicBezTo>
                    <a:pt x="411" y="319"/>
                    <a:pt x="411" y="0"/>
                    <a:pt x="205" y="0"/>
                  </a:cubicBezTo>
                  <a:close/>
                </a:path>
              </a:pathLst>
            </a:custGeom>
            <a:solidFill>
              <a:schemeClr val="lt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445" name="Google Shape;445;p34"/>
          <p:cNvGrpSpPr/>
          <p:nvPr/>
        </p:nvGrpSpPr>
        <p:grpSpPr>
          <a:xfrm>
            <a:off x="371133" y="2707870"/>
            <a:ext cx="2335104" cy="3797815"/>
            <a:chOff x="6362575" y="3991175"/>
            <a:chExt cx="336425" cy="510075"/>
          </a:xfrm>
        </p:grpSpPr>
        <p:sp>
          <p:nvSpPr>
            <p:cNvPr id="446" name="Google Shape;446;p34"/>
            <p:cNvSpPr/>
            <p:nvPr/>
          </p:nvSpPr>
          <p:spPr>
            <a:xfrm>
              <a:off x="6545950" y="4311575"/>
              <a:ext cx="22250" cy="185825"/>
            </a:xfrm>
            <a:custGeom>
              <a:avLst/>
              <a:gdLst/>
              <a:ahLst/>
              <a:cxnLst/>
              <a:rect l="l" t="t" r="r" b="b"/>
              <a:pathLst>
                <a:path w="890" h="7433" extrusionOk="0">
                  <a:moveTo>
                    <a:pt x="729" y="1"/>
                  </a:moveTo>
                  <a:lnTo>
                    <a:pt x="729" y="1"/>
                  </a:lnTo>
                  <a:cubicBezTo>
                    <a:pt x="180" y="2414"/>
                    <a:pt x="0" y="4898"/>
                    <a:pt x="198" y="7364"/>
                  </a:cubicBezTo>
                  <a:lnTo>
                    <a:pt x="459" y="7432"/>
                  </a:lnTo>
                  <a:cubicBezTo>
                    <a:pt x="800" y="4971"/>
                    <a:pt x="890" y="2480"/>
                    <a:pt x="729"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47" name="Google Shape;447;p34"/>
            <p:cNvSpPr/>
            <p:nvPr/>
          </p:nvSpPr>
          <p:spPr>
            <a:xfrm>
              <a:off x="6461950" y="4313175"/>
              <a:ext cx="50100" cy="186200"/>
            </a:xfrm>
            <a:custGeom>
              <a:avLst/>
              <a:gdLst/>
              <a:ahLst/>
              <a:cxnLst/>
              <a:rect l="l" t="t" r="r" b="b"/>
              <a:pathLst>
                <a:path w="2004" h="7448" extrusionOk="0">
                  <a:moveTo>
                    <a:pt x="0" y="0"/>
                  </a:moveTo>
                  <a:lnTo>
                    <a:pt x="0" y="0"/>
                  </a:lnTo>
                  <a:cubicBezTo>
                    <a:pt x="668" y="2447"/>
                    <a:pt x="1294" y="4902"/>
                    <a:pt x="1880" y="7368"/>
                  </a:cubicBezTo>
                  <a:lnTo>
                    <a:pt x="1997" y="7448"/>
                  </a:lnTo>
                  <a:cubicBezTo>
                    <a:pt x="2003" y="5945"/>
                    <a:pt x="1836" y="4448"/>
                    <a:pt x="1496" y="2983"/>
                  </a:cubicBezTo>
                  <a:cubicBezTo>
                    <a:pt x="1239" y="1882"/>
                    <a:pt x="852" y="747"/>
                    <a:pt x="0"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48" name="Google Shape;448;p34"/>
            <p:cNvSpPr/>
            <p:nvPr/>
          </p:nvSpPr>
          <p:spPr>
            <a:xfrm>
              <a:off x="6576425" y="4372250"/>
              <a:ext cx="40800" cy="129000"/>
            </a:xfrm>
            <a:custGeom>
              <a:avLst/>
              <a:gdLst/>
              <a:ahLst/>
              <a:cxnLst/>
              <a:rect l="l" t="t" r="r" b="b"/>
              <a:pathLst>
                <a:path w="1632" h="5160" extrusionOk="0">
                  <a:moveTo>
                    <a:pt x="1213" y="0"/>
                  </a:moveTo>
                  <a:lnTo>
                    <a:pt x="497" y="2719"/>
                  </a:lnTo>
                  <a:cubicBezTo>
                    <a:pt x="374" y="3185"/>
                    <a:pt x="251" y="3655"/>
                    <a:pt x="224" y="4136"/>
                  </a:cubicBezTo>
                  <a:cubicBezTo>
                    <a:pt x="207" y="4492"/>
                    <a:pt x="229" y="4887"/>
                    <a:pt x="0" y="5159"/>
                  </a:cubicBezTo>
                  <a:lnTo>
                    <a:pt x="448" y="5027"/>
                  </a:lnTo>
                  <a:cubicBezTo>
                    <a:pt x="1351" y="3541"/>
                    <a:pt x="1632" y="1689"/>
                    <a:pt x="1213" y="0"/>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49" name="Google Shape;449;p34"/>
            <p:cNvSpPr/>
            <p:nvPr/>
          </p:nvSpPr>
          <p:spPr>
            <a:xfrm>
              <a:off x="6566800" y="4320550"/>
              <a:ext cx="36350" cy="180650"/>
            </a:xfrm>
            <a:custGeom>
              <a:avLst/>
              <a:gdLst/>
              <a:ahLst/>
              <a:cxnLst/>
              <a:rect l="l" t="t" r="r" b="b"/>
              <a:pathLst>
                <a:path w="1454" h="7226" extrusionOk="0">
                  <a:moveTo>
                    <a:pt x="1426" y="1"/>
                  </a:moveTo>
                  <a:cubicBezTo>
                    <a:pt x="1418" y="1"/>
                    <a:pt x="1411" y="5"/>
                    <a:pt x="1406" y="13"/>
                  </a:cubicBezTo>
                  <a:cubicBezTo>
                    <a:pt x="897" y="1164"/>
                    <a:pt x="717" y="2459"/>
                    <a:pt x="535" y="3696"/>
                  </a:cubicBezTo>
                  <a:cubicBezTo>
                    <a:pt x="440" y="4335"/>
                    <a:pt x="352" y="4976"/>
                    <a:pt x="260" y="5617"/>
                  </a:cubicBezTo>
                  <a:cubicBezTo>
                    <a:pt x="216" y="5936"/>
                    <a:pt x="170" y="6254"/>
                    <a:pt x="124" y="6575"/>
                  </a:cubicBezTo>
                  <a:cubicBezTo>
                    <a:pt x="100" y="6744"/>
                    <a:pt x="1" y="7010"/>
                    <a:pt x="78" y="7172"/>
                  </a:cubicBezTo>
                  <a:cubicBezTo>
                    <a:pt x="92" y="7207"/>
                    <a:pt x="125" y="7226"/>
                    <a:pt x="158" y="7226"/>
                  </a:cubicBezTo>
                  <a:cubicBezTo>
                    <a:pt x="182" y="7226"/>
                    <a:pt x="205" y="7216"/>
                    <a:pt x="223" y="7196"/>
                  </a:cubicBezTo>
                  <a:lnTo>
                    <a:pt x="236" y="7179"/>
                  </a:lnTo>
                  <a:cubicBezTo>
                    <a:pt x="249" y="7164"/>
                    <a:pt x="253" y="7142"/>
                    <a:pt x="245" y="7124"/>
                  </a:cubicBezTo>
                  <a:cubicBezTo>
                    <a:pt x="242" y="7117"/>
                    <a:pt x="240" y="7109"/>
                    <a:pt x="238" y="7102"/>
                  </a:cubicBezTo>
                  <a:cubicBezTo>
                    <a:pt x="232" y="7088"/>
                    <a:pt x="218" y="7079"/>
                    <a:pt x="204" y="7079"/>
                  </a:cubicBezTo>
                  <a:cubicBezTo>
                    <a:pt x="200" y="7079"/>
                    <a:pt x="196" y="7080"/>
                    <a:pt x="192" y="7081"/>
                  </a:cubicBezTo>
                  <a:lnTo>
                    <a:pt x="192" y="7081"/>
                  </a:lnTo>
                  <a:cubicBezTo>
                    <a:pt x="322" y="6988"/>
                    <a:pt x="324" y="6422"/>
                    <a:pt x="348" y="6243"/>
                  </a:cubicBezTo>
                  <a:cubicBezTo>
                    <a:pt x="387" y="5964"/>
                    <a:pt x="425" y="5685"/>
                    <a:pt x="464" y="5407"/>
                  </a:cubicBezTo>
                  <a:cubicBezTo>
                    <a:pt x="548" y="4805"/>
                    <a:pt x="629" y="4203"/>
                    <a:pt x="717" y="3601"/>
                  </a:cubicBezTo>
                  <a:cubicBezTo>
                    <a:pt x="895" y="2391"/>
                    <a:pt x="1160" y="1214"/>
                    <a:pt x="1450" y="26"/>
                  </a:cubicBezTo>
                  <a:cubicBezTo>
                    <a:pt x="1453" y="11"/>
                    <a:pt x="1440" y="1"/>
                    <a:pt x="1426"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50" name="Google Shape;450;p34"/>
            <p:cNvSpPr/>
            <p:nvPr/>
          </p:nvSpPr>
          <p:spPr>
            <a:xfrm>
              <a:off x="6578850" y="4324375"/>
              <a:ext cx="38150" cy="27425"/>
            </a:xfrm>
            <a:custGeom>
              <a:avLst/>
              <a:gdLst/>
              <a:ahLst/>
              <a:cxnLst/>
              <a:rect l="l" t="t" r="r" b="b"/>
              <a:pathLst>
                <a:path w="1526" h="1097" extrusionOk="0">
                  <a:moveTo>
                    <a:pt x="19" y="1"/>
                  </a:moveTo>
                  <a:cubicBezTo>
                    <a:pt x="10" y="1"/>
                    <a:pt x="1" y="8"/>
                    <a:pt x="2" y="20"/>
                  </a:cubicBezTo>
                  <a:cubicBezTo>
                    <a:pt x="33" y="310"/>
                    <a:pt x="72" y="1076"/>
                    <a:pt x="476" y="1096"/>
                  </a:cubicBezTo>
                  <a:cubicBezTo>
                    <a:pt x="484" y="1097"/>
                    <a:pt x="492" y="1097"/>
                    <a:pt x="499" y="1097"/>
                  </a:cubicBezTo>
                  <a:cubicBezTo>
                    <a:pt x="928" y="1097"/>
                    <a:pt x="1388" y="558"/>
                    <a:pt x="1504" y="194"/>
                  </a:cubicBezTo>
                  <a:cubicBezTo>
                    <a:pt x="1526" y="149"/>
                    <a:pt x="1489" y="113"/>
                    <a:pt x="1453" y="113"/>
                  </a:cubicBezTo>
                  <a:cubicBezTo>
                    <a:pt x="1435" y="113"/>
                    <a:pt x="1416" y="123"/>
                    <a:pt x="1405" y="145"/>
                  </a:cubicBezTo>
                  <a:cubicBezTo>
                    <a:pt x="1225" y="448"/>
                    <a:pt x="1047" y="716"/>
                    <a:pt x="738" y="903"/>
                  </a:cubicBezTo>
                  <a:cubicBezTo>
                    <a:pt x="665" y="947"/>
                    <a:pt x="600" y="966"/>
                    <a:pt x="542" y="966"/>
                  </a:cubicBezTo>
                  <a:cubicBezTo>
                    <a:pt x="197" y="966"/>
                    <a:pt x="81" y="294"/>
                    <a:pt x="39" y="18"/>
                  </a:cubicBezTo>
                  <a:cubicBezTo>
                    <a:pt x="37" y="6"/>
                    <a:pt x="28" y="1"/>
                    <a:pt x="19"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51" name="Google Shape;451;p34"/>
            <p:cNvSpPr/>
            <p:nvPr/>
          </p:nvSpPr>
          <p:spPr>
            <a:xfrm>
              <a:off x="6587625" y="4317325"/>
              <a:ext cx="7650" cy="33550"/>
            </a:xfrm>
            <a:custGeom>
              <a:avLst/>
              <a:gdLst/>
              <a:ahLst/>
              <a:cxnLst/>
              <a:rect l="l" t="t" r="r" b="b"/>
              <a:pathLst>
                <a:path w="306" h="1342" extrusionOk="0">
                  <a:moveTo>
                    <a:pt x="129" y="1"/>
                  </a:moveTo>
                  <a:cubicBezTo>
                    <a:pt x="114" y="1"/>
                    <a:pt x="98" y="10"/>
                    <a:pt x="95" y="25"/>
                  </a:cubicBezTo>
                  <a:cubicBezTo>
                    <a:pt x="0" y="401"/>
                    <a:pt x="51" y="954"/>
                    <a:pt x="202" y="1310"/>
                  </a:cubicBezTo>
                  <a:cubicBezTo>
                    <a:pt x="212" y="1332"/>
                    <a:pt x="232" y="1342"/>
                    <a:pt x="251" y="1342"/>
                  </a:cubicBezTo>
                  <a:cubicBezTo>
                    <a:pt x="279" y="1342"/>
                    <a:pt x="306" y="1321"/>
                    <a:pt x="303" y="1286"/>
                  </a:cubicBezTo>
                  <a:cubicBezTo>
                    <a:pt x="295" y="1073"/>
                    <a:pt x="213" y="867"/>
                    <a:pt x="178" y="658"/>
                  </a:cubicBezTo>
                  <a:cubicBezTo>
                    <a:pt x="143" y="449"/>
                    <a:pt x="154" y="241"/>
                    <a:pt x="156" y="28"/>
                  </a:cubicBezTo>
                  <a:cubicBezTo>
                    <a:pt x="156" y="9"/>
                    <a:pt x="143" y="1"/>
                    <a:pt x="129"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52" name="Google Shape;452;p34"/>
            <p:cNvSpPr/>
            <p:nvPr/>
          </p:nvSpPr>
          <p:spPr>
            <a:xfrm>
              <a:off x="6573450" y="4321200"/>
              <a:ext cx="9025" cy="7600"/>
            </a:xfrm>
            <a:custGeom>
              <a:avLst/>
              <a:gdLst/>
              <a:ahLst/>
              <a:cxnLst/>
              <a:rect l="l" t="t" r="r" b="b"/>
              <a:pathLst>
                <a:path w="361" h="304" extrusionOk="0">
                  <a:moveTo>
                    <a:pt x="165" y="0"/>
                  </a:moveTo>
                  <a:cubicBezTo>
                    <a:pt x="96" y="0"/>
                    <a:pt x="27" y="47"/>
                    <a:pt x="14" y="127"/>
                  </a:cubicBezTo>
                  <a:cubicBezTo>
                    <a:pt x="1" y="209"/>
                    <a:pt x="58" y="288"/>
                    <a:pt x="139" y="301"/>
                  </a:cubicBezTo>
                  <a:cubicBezTo>
                    <a:pt x="148" y="302"/>
                    <a:pt x="157" y="303"/>
                    <a:pt x="165" y="303"/>
                  </a:cubicBezTo>
                  <a:cubicBezTo>
                    <a:pt x="285" y="303"/>
                    <a:pt x="360" y="166"/>
                    <a:pt x="288" y="64"/>
                  </a:cubicBezTo>
                  <a:cubicBezTo>
                    <a:pt x="257" y="20"/>
                    <a:pt x="211" y="0"/>
                    <a:pt x="165"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53" name="Google Shape;453;p34"/>
            <p:cNvSpPr/>
            <p:nvPr/>
          </p:nvSpPr>
          <p:spPr>
            <a:xfrm>
              <a:off x="6586425" y="4313675"/>
              <a:ext cx="8200" cy="7425"/>
            </a:xfrm>
            <a:custGeom>
              <a:avLst/>
              <a:gdLst/>
              <a:ahLst/>
              <a:cxnLst/>
              <a:rect l="l" t="t" r="r" b="b"/>
              <a:pathLst>
                <a:path w="328" h="297" extrusionOk="0">
                  <a:moveTo>
                    <a:pt x="169" y="1"/>
                  </a:moveTo>
                  <a:cubicBezTo>
                    <a:pt x="78" y="1"/>
                    <a:pt x="0" y="85"/>
                    <a:pt x="22" y="182"/>
                  </a:cubicBezTo>
                  <a:cubicBezTo>
                    <a:pt x="33" y="233"/>
                    <a:pt x="72" y="275"/>
                    <a:pt x="123" y="290"/>
                  </a:cubicBezTo>
                  <a:cubicBezTo>
                    <a:pt x="138" y="295"/>
                    <a:pt x="152" y="297"/>
                    <a:pt x="166" y="297"/>
                  </a:cubicBezTo>
                  <a:cubicBezTo>
                    <a:pt x="209" y="297"/>
                    <a:pt x="246" y="275"/>
                    <a:pt x="281" y="244"/>
                  </a:cubicBezTo>
                  <a:lnTo>
                    <a:pt x="281" y="244"/>
                  </a:lnTo>
                  <a:lnTo>
                    <a:pt x="268" y="257"/>
                  </a:lnTo>
                  <a:cubicBezTo>
                    <a:pt x="307" y="229"/>
                    <a:pt x="327" y="180"/>
                    <a:pt x="323" y="132"/>
                  </a:cubicBezTo>
                  <a:cubicBezTo>
                    <a:pt x="318" y="84"/>
                    <a:pt x="290" y="42"/>
                    <a:pt x="246" y="22"/>
                  </a:cubicBezTo>
                  <a:cubicBezTo>
                    <a:pt x="239" y="20"/>
                    <a:pt x="235" y="18"/>
                    <a:pt x="228" y="13"/>
                  </a:cubicBezTo>
                  <a:cubicBezTo>
                    <a:pt x="208" y="5"/>
                    <a:pt x="188" y="1"/>
                    <a:pt x="169"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54" name="Google Shape;454;p34"/>
            <p:cNvSpPr/>
            <p:nvPr/>
          </p:nvSpPr>
          <p:spPr>
            <a:xfrm>
              <a:off x="6597275" y="4315250"/>
              <a:ext cx="10525" cy="8775"/>
            </a:xfrm>
            <a:custGeom>
              <a:avLst/>
              <a:gdLst/>
              <a:ahLst/>
              <a:cxnLst/>
              <a:rect l="l" t="t" r="r" b="b"/>
              <a:pathLst>
                <a:path w="421" h="351" extrusionOk="0">
                  <a:moveTo>
                    <a:pt x="228" y="1"/>
                  </a:moveTo>
                  <a:cubicBezTo>
                    <a:pt x="194" y="1"/>
                    <a:pt x="160" y="11"/>
                    <a:pt x="128" y="34"/>
                  </a:cubicBezTo>
                  <a:cubicBezTo>
                    <a:pt x="1" y="124"/>
                    <a:pt x="47" y="324"/>
                    <a:pt x="201" y="348"/>
                  </a:cubicBezTo>
                  <a:cubicBezTo>
                    <a:pt x="210" y="349"/>
                    <a:pt x="219" y="350"/>
                    <a:pt x="228" y="350"/>
                  </a:cubicBezTo>
                  <a:cubicBezTo>
                    <a:pt x="310" y="350"/>
                    <a:pt x="391" y="290"/>
                    <a:pt x="400" y="205"/>
                  </a:cubicBezTo>
                  <a:cubicBezTo>
                    <a:pt x="420" y="90"/>
                    <a:pt x="328" y="1"/>
                    <a:pt x="228"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55" name="Google Shape;455;p34"/>
            <p:cNvSpPr/>
            <p:nvPr/>
          </p:nvSpPr>
          <p:spPr>
            <a:xfrm>
              <a:off x="6611175" y="4323175"/>
              <a:ext cx="9750" cy="9125"/>
            </a:xfrm>
            <a:custGeom>
              <a:avLst/>
              <a:gdLst/>
              <a:ahLst/>
              <a:cxnLst/>
              <a:rect l="l" t="t" r="r" b="b"/>
              <a:pathLst>
                <a:path w="390" h="365" extrusionOk="0">
                  <a:moveTo>
                    <a:pt x="198" y="0"/>
                  </a:moveTo>
                  <a:cubicBezTo>
                    <a:pt x="113" y="0"/>
                    <a:pt x="26" y="64"/>
                    <a:pt x="16" y="152"/>
                  </a:cubicBezTo>
                  <a:cubicBezTo>
                    <a:pt x="0" y="250"/>
                    <a:pt x="66" y="343"/>
                    <a:pt x="165" y="362"/>
                  </a:cubicBezTo>
                  <a:cubicBezTo>
                    <a:pt x="174" y="364"/>
                    <a:pt x="183" y="365"/>
                    <a:pt x="192" y="365"/>
                  </a:cubicBezTo>
                  <a:cubicBezTo>
                    <a:pt x="278" y="365"/>
                    <a:pt x="364" y="301"/>
                    <a:pt x="376" y="213"/>
                  </a:cubicBezTo>
                  <a:cubicBezTo>
                    <a:pt x="389" y="114"/>
                    <a:pt x="323" y="20"/>
                    <a:pt x="224" y="2"/>
                  </a:cubicBezTo>
                  <a:cubicBezTo>
                    <a:pt x="216" y="1"/>
                    <a:pt x="207" y="0"/>
                    <a:pt x="198"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56" name="Google Shape;456;p34"/>
            <p:cNvSpPr/>
            <p:nvPr/>
          </p:nvSpPr>
          <p:spPr>
            <a:xfrm>
              <a:off x="6590800" y="4338275"/>
              <a:ext cx="45075" cy="14200"/>
            </a:xfrm>
            <a:custGeom>
              <a:avLst/>
              <a:gdLst/>
              <a:ahLst/>
              <a:cxnLst/>
              <a:rect l="l" t="t" r="r" b="b"/>
              <a:pathLst>
                <a:path w="1803" h="568" extrusionOk="0">
                  <a:moveTo>
                    <a:pt x="1745" y="1"/>
                  </a:moveTo>
                  <a:cubicBezTo>
                    <a:pt x="1734" y="1"/>
                    <a:pt x="1723" y="5"/>
                    <a:pt x="1714" y="15"/>
                  </a:cubicBezTo>
                  <a:cubicBezTo>
                    <a:pt x="1417" y="301"/>
                    <a:pt x="944" y="451"/>
                    <a:pt x="505" y="451"/>
                  </a:cubicBezTo>
                  <a:cubicBezTo>
                    <a:pt x="343" y="451"/>
                    <a:pt x="185" y="430"/>
                    <a:pt x="42" y="389"/>
                  </a:cubicBezTo>
                  <a:cubicBezTo>
                    <a:pt x="39" y="388"/>
                    <a:pt x="36" y="387"/>
                    <a:pt x="33" y="387"/>
                  </a:cubicBezTo>
                  <a:cubicBezTo>
                    <a:pt x="8" y="387"/>
                    <a:pt x="1" y="430"/>
                    <a:pt x="25" y="444"/>
                  </a:cubicBezTo>
                  <a:cubicBezTo>
                    <a:pt x="182" y="535"/>
                    <a:pt x="346" y="568"/>
                    <a:pt x="514" y="568"/>
                  </a:cubicBezTo>
                  <a:cubicBezTo>
                    <a:pt x="695" y="568"/>
                    <a:pt x="878" y="530"/>
                    <a:pt x="1059" y="485"/>
                  </a:cubicBezTo>
                  <a:cubicBezTo>
                    <a:pt x="1336" y="419"/>
                    <a:pt x="1672" y="354"/>
                    <a:pt x="1788" y="64"/>
                  </a:cubicBezTo>
                  <a:cubicBezTo>
                    <a:pt x="1803" y="30"/>
                    <a:pt x="1775" y="1"/>
                    <a:pt x="1745"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57" name="Google Shape;457;p34"/>
            <p:cNvSpPr/>
            <p:nvPr/>
          </p:nvSpPr>
          <p:spPr>
            <a:xfrm>
              <a:off x="6628600" y="4334775"/>
              <a:ext cx="12650" cy="9300"/>
            </a:xfrm>
            <a:custGeom>
              <a:avLst/>
              <a:gdLst/>
              <a:ahLst/>
              <a:cxnLst/>
              <a:rect l="l" t="t" r="r" b="b"/>
              <a:pathLst>
                <a:path w="506" h="372" extrusionOk="0">
                  <a:moveTo>
                    <a:pt x="248" y="1"/>
                  </a:moveTo>
                  <a:cubicBezTo>
                    <a:pt x="43" y="1"/>
                    <a:pt x="1" y="331"/>
                    <a:pt x="221" y="368"/>
                  </a:cubicBezTo>
                  <a:cubicBezTo>
                    <a:pt x="233" y="370"/>
                    <a:pt x="245" y="371"/>
                    <a:pt x="256" y="371"/>
                  </a:cubicBezTo>
                  <a:cubicBezTo>
                    <a:pt x="462" y="371"/>
                    <a:pt x="506" y="41"/>
                    <a:pt x="283" y="4"/>
                  </a:cubicBezTo>
                  <a:cubicBezTo>
                    <a:pt x="271" y="2"/>
                    <a:pt x="259" y="1"/>
                    <a:pt x="248"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58" name="Google Shape;458;p34"/>
            <p:cNvSpPr/>
            <p:nvPr/>
          </p:nvSpPr>
          <p:spPr>
            <a:xfrm>
              <a:off x="6362575" y="3991175"/>
              <a:ext cx="336425" cy="290775"/>
            </a:xfrm>
            <a:custGeom>
              <a:avLst/>
              <a:gdLst/>
              <a:ahLst/>
              <a:cxnLst/>
              <a:rect l="l" t="t" r="r" b="b"/>
              <a:pathLst>
                <a:path w="13457" h="11631" extrusionOk="0">
                  <a:moveTo>
                    <a:pt x="6784" y="0"/>
                  </a:moveTo>
                  <a:cubicBezTo>
                    <a:pt x="5458" y="0"/>
                    <a:pt x="4138" y="366"/>
                    <a:pt x="3044" y="1113"/>
                  </a:cubicBezTo>
                  <a:cubicBezTo>
                    <a:pt x="1089" y="2451"/>
                    <a:pt x="0" y="5005"/>
                    <a:pt x="536" y="7313"/>
                  </a:cubicBezTo>
                  <a:cubicBezTo>
                    <a:pt x="1067" y="9600"/>
                    <a:pt x="3252" y="11438"/>
                    <a:pt x="5597" y="11438"/>
                  </a:cubicBezTo>
                  <a:cubicBezTo>
                    <a:pt x="5616" y="11438"/>
                    <a:pt x="5636" y="11438"/>
                    <a:pt x="5655" y="11437"/>
                  </a:cubicBezTo>
                  <a:lnTo>
                    <a:pt x="4195" y="10883"/>
                  </a:lnTo>
                  <a:lnTo>
                    <a:pt x="4195" y="10883"/>
                  </a:lnTo>
                  <a:cubicBezTo>
                    <a:pt x="5361" y="11312"/>
                    <a:pt x="6627" y="11631"/>
                    <a:pt x="7847" y="11631"/>
                  </a:cubicBezTo>
                  <a:cubicBezTo>
                    <a:pt x="8803" y="11631"/>
                    <a:pt x="9731" y="11435"/>
                    <a:pt x="10562" y="10943"/>
                  </a:cubicBezTo>
                  <a:cubicBezTo>
                    <a:pt x="12793" y="9621"/>
                    <a:pt x="13456" y="6525"/>
                    <a:pt x="12665" y="4054"/>
                  </a:cubicBezTo>
                  <a:cubicBezTo>
                    <a:pt x="12358" y="3092"/>
                    <a:pt x="11857" y="2172"/>
                    <a:pt x="11102" y="1502"/>
                  </a:cubicBezTo>
                  <a:cubicBezTo>
                    <a:pt x="10720" y="1164"/>
                    <a:pt x="10278" y="894"/>
                    <a:pt x="9817" y="674"/>
                  </a:cubicBezTo>
                  <a:cubicBezTo>
                    <a:pt x="8875" y="227"/>
                    <a:pt x="7828" y="0"/>
                    <a:pt x="6784"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59" name="Google Shape;459;p34"/>
            <p:cNvSpPr/>
            <p:nvPr/>
          </p:nvSpPr>
          <p:spPr>
            <a:xfrm>
              <a:off x="6526450" y="4070700"/>
              <a:ext cx="15350" cy="423675"/>
            </a:xfrm>
            <a:custGeom>
              <a:avLst/>
              <a:gdLst/>
              <a:ahLst/>
              <a:cxnLst/>
              <a:rect l="l" t="t" r="r" b="b"/>
              <a:pathLst>
                <a:path w="614" h="16947" extrusionOk="0">
                  <a:moveTo>
                    <a:pt x="155" y="1"/>
                  </a:moveTo>
                  <a:cubicBezTo>
                    <a:pt x="99" y="1"/>
                    <a:pt x="44" y="39"/>
                    <a:pt x="38" y="115"/>
                  </a:cubicBezTo>
                  <a:cubicBezTo>
                    <a:pt x="1" y="656"/>
                    <a:pt x="18" y="1202"/>
                    <a:pt x="16" y="1743"/>
                  </a:cubicBezTo>
                  <a:cubicBezTo>
                    <a:pt x="12" y="2283"/>
                    <a:pt x="18" y="2828"/>
                    <a:pt x="20" y="3370"/>
                  </a:cubicBezTo>
                  <a:cubicBezTo>
                    <a:pt x="25" y="4455"/>
                    <a:pt x="42" y="5538"/>
                    <a:pt x="53" y="6623"/>
                  </a:cubicBezTo>
                  <a:cubicBezTo>
                    <a:pt x="80" y="8792"/>
                    <a:pt x="104" y="10960"/>
                    <a:pt x="130" y="13130"/>
                  </a:cubicBezTo>
                  <a:lnTo>
                    <a:pt x="152" y="14968"/>
                  </a:lnTo>
                  <a:cubicBezTo>
                    <a:pt x="154" y="15271"/>
                    <a:pt x="159" y="15572"/>
                    <a:pt x="159" y="15875"/>
                  </a:cubicBezTo>
                  <a:cubicBezTo>
                    <a:pt x="159" y="16187"/>
                    <a:pt x="143" y="16499"/>
                    <a:pt x="196" y="16806"/>
                  </a:cubicBezTo>
                  <a:cubicBezTo>
                    <a:pt x="213" y="16899"/>
                    <a:pt x="301" y="16946"/>
                    <a:pt x="388" y="16946"/>
                  </a:cubicBezTo>
                  <a:cubicBezTo>
                    <a:pt x="474" y="16946"/>
                    <a:pt x="560" y="16900"/>
                    <a:pt x="574" y="16806"/>
                  </a:cubicBezTo>
                  <a:cubicBezTo>
                    <a:pt x="613" y="16532"/>
                    <a:pt x="596" y="16259"/>
                    <a:pt x="589" y="15980"/>
                  </a:cubicBezTo>
                  <a:cubicBezTo>
                    <a:pt x="583" y="15715"/>
                    <a:pt x="576" y="15447"/>
                    <a:pt x="572" y="15181"/>
                  </a:cubicBezTo>
                  <a:lnTo>
                    <a:pt x="545" y="13554"/>
                  </a:lnTo>
                  <a:cubicBezTo>
                    <a:pt x="530" y="12469"/>
                    <a:pt x="512" y="11386"/>
                    <a:pt x="495" y="10301"/>
                  </a:cubicBezTo>
                  <a:cubicBezTo>
                    <a:pt x="462" y="8131"/>
                    <a:pt x="442" y="5964"/>
                    <a:pt x="392" y="3794"/>
                  </a:cubicBezTo>
                  <a:lnTo>
                    <a:pt x="348" y="1956"/>
                  </a:lnTo>
                  <a:cubicBezTo>
                    <a:pt x="335" y="1345"/>
                    <a:pt x="335" y="724"/>
                    <a:pt x="275" y="115"/>
                  </a:cubicBezTo>
                  <a:cubicBezTo>
                    <a:pt x="269" y="39"/>
                    <a:pt x="212" y="1"/>
                    <a:pt x="155"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60" name="Google Shape;460;p34"/>
            <p:cNvSpPr/>
            <p:nvPr/>
          </p:nvSpPr>
          <p:spPr>
            <a:xfrm>
              <a:off x="6452575" y="4137750"/>
              <a:ext cx="187125" cy="120825"/>
            </a:xfrm>
            <a:custGeom>
              <a:avLst/>
              <a:gdLst/>
              <a:ahLst/>
              <a:cxnLst/>
              <a:rect l="l" t="t" r="r" b="b"/>
              <a:pathLst>
                <a:path w="7485" h="4833" extrusionOk="0">
                  <a:moveTo>
                    <a:pt x="7184" y="0"/>
                  </a:moveTo>
                  <a:cubicBezTo>
                    <a:pt x="7134" y="0"/>
                    <a:pt x="7085" y="19"/>
                    <a:pt x="7045" y="62"/>
                  </a:cubicBezTo>
                  <a:cubicBezTo>
                    <a:pt x="6781" y="345"/>
                    <a:pt x="6546" y="662"/>
                    <a:pt x="6303" y="963"/>
                  </a:cubicBezTo>
                  <a:lnTo>
                    <a:pt x="5602" y="1828"/>
                  </a:lnTo>
                  <a:lnTo>
                    <a:pt x="4164" y="3600"/>
                  </a:lnTo>
                  <a:cubicBezTo>
                    <a:pt x="3959" y="3855"/>
                    <a:pt x="3764" y="4156"/>
                    <a:pt x="3485" y="4336"/>
                  </a:cubicBezTo>
                  <a:cubicBezTo>
                    <a:pt x="3408" y="4385"/>
                    <a:pt x="3314" y="4439"/>
                    <a:pt x="3217" y="4439"/>
                  </a:cubicBezTo>
                  <a:cubicBezTo>
                    <a:pt x="3207" y="4439"/>
                    <a:pt x="3197" y="4438"/>
                    <a:pt x="3186" y="4437"/>
                  </a:cubicBezTo>
                  <a:cubicBezTo>
                    <a:pt x="3044" y="4421"/>
                    <a:pt x="2971" y="4277"/>
                    <a:pt x="2901" y="4171"/>
                  </a:cubicBezTo>
                  <a:cubicBezTo>
                    <a:pt x="2484" y="3532"/>
                    <a:pt x="2064" y="2893"/>
                    <a:pt x="1645" y="2256"/>
                  </a:cubicBezTo>
                  <a:cubicBezTo>
                    <a:pt x="1170" y="1538"/>
                    <a:pt x="711" y="804"/>
                    <a:pt x="180" y="128"/>
                  </a:cubicBezTo>
                  <a:cubicBezTo>
                    <a:pt x="163" y="106"/>
                    <a:pt x="142" y="97"/>
                    <a:pt x="121" y="97"/>
                  </a:cubicBezTo>
                  <a:cubicBezTo>
                    <a:pt x="61" y="97"/>
                    <a:pt x="1" y="173"/>
                    <a:pt x="35" y="240"/>
                  </a:cubicBezTo>
                  <a:cubicBezTo>
                    <a:pt x="410" y="965"/>
                    <a:pt x="858" y="1648"/>
                    <a:pt x="1291" y="2340"/>
                  </a:cubicBezTo>
                  <a:cubicBezTo>
                    <a:pt x="1724" y="3029"/>
                    <a:pt x="2156" y="3723"/>
                    <a:pt x="2596" y="4411"/>
                  </a:cubicBezTo>
                  <a:cubicBezTo>
                    <a:pt x="2750" y="4650"/>
                    <a:pt x="2950" y="4832"/>
                    <a:pt x="3227" y="4832"/>
                  </a:cubicBezTo>
                  <a:cubicBezTo>
                    <a:pt x="3269" y="4832"/>
                    <a:pt x="3314" y="4828"/>
                    <a:pt x="3360" y="4819"/>
                  </a:cubicBezTo>
                  <a:cubicBezTo>
                    <a:pt x="3667" y="4760"/>
                    <a:pt x="3933" y="4525"/>
                    <a:pt x="4131" y="4296"/>
                  </a:cubicBezTo>
                  <a:cubicBezTo>
                    <a:pt x="4649" y="3699"/>
                    <a:pt x="5137" y="3073"/>
                    <a:pt x="5637" y="2460"/>
                  </a:cubicBezTo>
                  <a:lnTo>
                    <a:pt x="6509" y="1393"/>
                  </a:lnTo>
                  <a:cubicBezTo>
                    <a:pt x="6801" y="1039"/>
                    <a:pt x="7113" y="692"/>
                    <a:pt x="7379" y="319"/>
                  </a:cubicBezTo>
                  <a:cubicBezTo>
                    <a:pt x="7485" y="170"/>
                    <a:pt x="7334" y="0"/>
                    <a:pt x="7184"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61" name="Google Shape;461;p34"/>
            <p:cNvSpPr/>
            <p:nvPr/>
          </p:nvSpPr>
          <p:spPr>
            <a:xfrm>
              <a:off x="6486275" y="4094825"/>
              <a:ext cx="72825" cy="59100"/>
            </a:xfrm>
            <a:custGeom>
              <a:avLst/>
              <a:gdLst/>
              <a:ahLst/>
              <a:cxnLst/>
              <a:rect l="l" t="t" r="r" b="b"/>
              <a:pathLst>
                <a:path w="2913" h="2364" extrusionOk="0">
                  <a:moveTo>
                    <a:pt x="105" y="1"/>
                  </a:moveTo>
                  <a:cubicBezTo>
                    <a:pt x="49" y="1"/>
                    <a:pt x="0" y="57"/>
                    <a:pt x="33" y="119"/>
                  </a:cubicBezTo>
                  <a:lnTo>
                    <a:pt x="35" y="119"/>
                  </a:lnTo>
                  <a:cubicBezTo>
                    <a:pt x="64" y="172"/>
                    <a:pt x="79" y="229"/>
                    <a:pt x="110" y="281"/>
                  </a:cubicBezTo>
                  <a:cubicBezTo>
                    <a:pt x="136" y="325"/>
                    <a:pt x="169" y="365"/>
                    <a:pt x="198" y="407"/>
                  </a:cubicBezTo>
                  <a:cubicBezTo>
                    <a:pt x="257" y="501"/>
                    <a:pt x="319" y="593"/>
                    <a:pt x="384" y="681"/>
                  </a:cubicBezTo>
                  <a:cubicBezTo>
                    <a:pt x="512" y="855"/>
                    <a:pt x="641" y="1024"/>
                    <a:pt x="769" y="1197"/>
                  </a:cubicBezTo>
                  <a:cubicBezTo>
                    <a:pt x="1030" y="1546"/>
                    <a:pt x="1276" y="1909"/>
                    <a:pt x="1535" y="2260"/>
                  </a:cubicBezTo>
                  <a:cubicBezTo>
                    <a:pt x="1580" y="2319"/>
                    <a:pt x="1656" y="2363"/>
                    <a:pt x="1729" y="2363"/>
                  </a:cubicBezTo>
                  <a:cubicBezTo>
                    <a:pt x="1776" y="2363"/>
                    <a:pt x="1822" y="2345"/>
                    <a:pt x="1858" y="2302"/>
                  </a:cubicBezTo>
                  <a:lnTo>
                    <a:pt x="2418" y="1632"/>
                  </a:lnTo>
                  <a:lnTo>
                    <a:pt x="2688" y="1307"/>
                  </a:lnTo>
                  <a:cubicBezTo>
                    <a:pt x="2789" y="1184"/>
                    <a:pt x="2871" y="1092"/>
                    <a:pt x="2899" y="931"/>
                  </a:cubicBezTo>
                  <a:cubicBezTo>
                    <a:pt x="2912" y="848"/>
                    <a:pt x="2856" y="747"/>
                    <a:pt x="2768" y="747"/>
                  </a:cubicBezTo>
                  <a:cubicBezTo>
                    <a:pt x="2754" y="747"/>
                    <a:pt x="2739" y="750"/>
                    <a:pt x="2723" y="756"/>
                  </a:cubicBezTo>
                  <a:cubicBezTo>
                    <a:pt x="2581" y="808"/>
                    <a:pt x="2506" y="874"/>
                    <a:pt x="2412" y="991"/>
                  </a:cubicBezTo>
                  <a:lnTo>
                    <a:pt x="2124" y="1338"/>
                  </a:lnTo>
                  <a:lnTo>
                    <a:pt x="1719" y="1829"/>
                  </a:lnTo>
                  <a:lnTo>
                    <a:pt x="1719" y="1829"/>
                  </a:lnTo>
                  <a:cubicBezTo>
                    <a:pt x="1503" y="1550"/>
                    <a:pt x="1279" y="1278"/>
                    <a:pt x="1059" y="1004"/>
                  </a:cubicBezTo>
                  <a:cubicBezTo>
                    <a:pt x="920" y="830"/>
                    <a:pt x="780" y="657"/>
                    <a:pt x="635" y="488"/>
                  </a:cubicBezTo>
                  <a:cubicBezTo>
                    <a:pt x="569" y="409"/>
                    <a:pt x="501" y="334"/>
                    <a:pt x="428" y="259"/>
                  </a:cubicBezTo>
                  <a:cubicBezTo>
                    <a:pt x="391" y="224"/>
                    <a:pt x="358" y="185"/>
                    <a:pt x="321" y="150"/>
                  </a:cubicBezTo>
                  <a:cubicBezTo>
                    <a:pt x="270" y="99"/>
                    <a:pt x="213" y="66"/>
                    <a:pt x="160" y="22"/>
                  </a:cubicBezTo>
                  <a:cubicBezTo>
                    <a:pt x="143" y="7"/>
                    <a:pt x="123" y="1"/>
                    <a:pt x="105"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62" name="Google Shape;462;p34"/>
            <p:cNvSpPr/>
            <p:nvPr/>
          </p:nvSpPr>
          <p:spPr>
            <a:xfrm>
              <a:off x="6405000" y="4072900"/>
              <a:ext cx="11450" cy="8925"/>
            </a:xfrm>
            <a:custGeom>
              <a:avLst/>
              <a:gdLst/>
              <a:ahLst/>
              <a:cxnLst/>
              <a:rect l="l" t="t" r="r" b="b"/>
              <a:pathLst>
                <a:path w="458" h="357" extrusionOk="0">
                  <a:moveTo>
                    <a:pt x="229" y="1"/>
                  </a:moveTo>
                  <a:cubicBezTo>
                    <a:pt x="1" y="1"/>
                    <a:pt x="1" y="357"/>
                    <a:pt x="229" y="357"/>
                  </a:cubicBezTo>
                  <a:cubicBezTo>
                    <a:pt x="458" y="357"/>
                    <a:pt x="458" y="1"/>
                    <a:pt x="229"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63" name="Google Shape;463;p34"/>
            <p:cNvSpPr/>
            <p:nvPr/>
          </p:nvSpPr>
          <p:spPr>
            <a:xfrm>
              <a:off x="6430475" y="4054800"/>
              <a:ext cx="10850" cy="8375"/>
            </a:xfrm>
            <a:custGeom>
              <a:avLst/>
              <a:gdLst/>
              <a:ahLst/>
              <a:cxnLst/>
              <a:rect l="l" t="t" r="r" b="b"/>
              <a:pathLst>
                <a:path w="434" h="335" extrusionOk="0">
                  <a:moveTo>
                    <a:pt x="218" y="0"/>
                  </a:moveTo>
                  <a:cubicBezTo>
                    <a:pt x="1" y="0"/>
                    <a:pt x="1" y="334"/>
                    <a:pt x="218" y="334"/>
                  </a:cubicBezTo>
                  <a:cubicBezTo>
                    <a:pt x="433" y="334"/>
                    <a:pt x="433" y="0"/>
                    <a:pt x="218" y="0"/>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64" name="Google Shape;464;p34"/>
            <p:cNvSpPr/>
            <p:nvPr/>
          </p:nvSpPr>
          <p:spPr>
            <a:xfrm>
              <a:off x="6434225" y="4081575"/>
              <a:ext cx="10500" cy="8150"/>
            </a:xfrm>
            <a:custGeom>
              <a:avLst/>
              <a:gdLst/>
              <a:ahLst/>
              <a:cxnLst/>
              <a:rect l="l" t="t" r="r" b="b"/>
              <a:pathLst>
                <a:path w="420" h="326" extrusionOk="0">
                  <a:moveTo>
                    <a:pt x="211" y="1"/>
                  </a:moveTo>
                  <a:cubicBezTo>
                    <a:pt x="0" y="1"/>
                    <a:pt x="0" y="326"/>
                    <a:pt x="211" y="326"/>
                  </a:cubicBezTo>
                  <a:cubicBezTo>
                    <a:pt x="420" y="326"/>
                    <a:pt x="420" y="1"/>
                    <a:pt x="211"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465" name="Google Shape;465;p34"/>
          <p:cNvGrpSpPr/>
          <p:nvPr/>
        </p:nvGrpSpPr>
        <p:grpSpPr>
          <a:xfrm>
            <a:off x="10077921" y="5607319"/>
            <a:ext cx="1107911" cy="894039"/>
            <a:chOff x="7514750" y="4210883"/>
            <a:chExt cx="953999" cy="769838"/>
          </a:xfrm>
        </p:grpSpPr>
        <p:sp>
          <p:nvSpPr>
            <p:cNvPr id="466" name="Google Shape;466;p34"/>
            <p:cNvSpPr/>
            <p:nvPr/>
          </p:nvSpPr>
          <p:spPr>
            <a:xfrm>
              <a:off x="8024561" y="4469182"/>
              <a:ext cx="243136" cy="460933"/>
            </a:xfrm>
            <a:custGeom>
              <a:avLst/>
              <a:gdLst/>
              <a:ahLst/>
              <a:cxnLst/>
              <a:rect l="l" t="t" r="r" b="b"/>
              <a:pathLst>
                <a:path w="3368" h="6385" extrusionOk="0">
                  <a:moveTo>
                    <a:pt x="2453" y="0"/>
                  </a:moveTo>
                  <a:cubicBezTo>
                    <a:pt x="1997" y="0"/>
                    <a:pt x="1513" y="355"/>
                    <a:pt x="1213" y="747"/>
                  </a:cubicBezTo>
                  <a:cubicBezTo>
                    <a:pt x="554" y="1606"/>
                    <a:pt x="225" y="2680"/>
                    <a:pt x="102" y="3754"/>
                  </a:cubicBezTo>
                  <a:cubicBezTo>
                    <a:pt x="1" y="4626"/>
                    <a:pt x="29" y="5506"/>
                    <a:pt x="82" y="6385"/>
                  </a:cubicBezTo>
                  <a:cubicBezTo>
                    <a:pt x="480" y="6365"/>
                    <a:pt x="879" y="6352"/>
                    <a:pt x="1279" y="6347"/>
                  </a:cubicBezTo>
                  <a:lnTo>
                    <a:pt x="1677" y="6341"/>
                  </a:lnTo>
                  <a:cubicBezTo>
                    <a:pt x="2537" y="4946"/>
                    <a:pt x="3021" y="3326"/>
                    <a:pt x="3273" y="1698"/>
                  </a:cubicBezTo>
                  <a:cubicBezTo>
                    <a:pt x="3361" y="1132"/>
                    <a:pt x="3368" y="435"/>
                    <a:pt x="2884" y="126"/>
                  </a:cubicBezTo>
                  <a:cubicBezTo>
                    <a:pt x="2748" y="39"/>
                    <a:pt x="2602" y="0"/>
                    <a:pt x="2453"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67" name="Google Shape;467;p34"/>
            <p:cNvSpPr/>
            <p:nvPr/>
          </p:nvSpPr>
          <p:spPr>
            <a:xfrm>
              <a:off x="7780773" y="4269286"/>
              <a:ext cx="284790" cy="657651"/>
            </a:xfrm>
            <a:custGeom>
              <a:avLst/>
              <a:gdLst/>
              <a:ahLst/>
              <a:cxnLst/>
              <a:rect l="l" t="t" r="r" b="b"/>
              <a:pathLst>
                <a:path w="3945" h="9110" extrusionOk="0">
                  <a:moveTo>
                    <a:pt x="787" y="0"/>
                  </a:moveTo>
                  <a:cubicBezTo>
                    <a:pt x="685" y="0"/>
                    <a:pt x="588" y="26"/>
                    <a:pt x="521" y="101"/>
                  </a:cubicBezTo>
                  <a:cubicBezTo>
                    <a:pt x="466" y="158"/>
                    <a:pt x="444" y="237"/>
                    <a:pt x="424" y="316"/>
                  </a:cubicBezTo>
                  <a:cubicBezTo>
                    <a:pt x="0" y="1964"/>
                    <a:pt x="727" y="3663"/>
                    <a:pt x="1439" y="5207"/>
                  </a:cubicBezTo>
                  <a:lnTo>
                    <a:pt x="3207" y="9053"/>
                  </a:lnTo>
                  <a:lnTo>
                    <a:pt x="3945" y="9110"/>
                  </a:lnTo>
                  <a:cubicBezTo>
                    <a:pt x="3938" y="7406"/>
                    <a:pt x="3804" y="5706"/>
                    <a:pt x="3538" y="4021"/>
                  </a:cubicBezTo>
                  <a:cubicBezTo>
                    <a:pt x="3409" y="3193"/>
                    <a:pt x="3242" y="2357"/>
                    <a:pt x="2851" y="1617"/>
                  </a:cubicBezTo>
                  <a:cubicBezTo>
                    <a:pt x="2460" y="874"/>
                    <a:pt x="1810" y="233"/>
                    <a:pt x="997" y="29"/>
                  </a:cubicBezTo>
                  <a:cubicBezTo>
                    <a:pt x="930" y="13"/>
                    <a:pt x="857" y="0"/>
                    <a:pt x="787"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68" name="Google Shape;468;p34"/>
            <p:cNvSpPr/>
            <p:nvPr/>
          </p:nvSpPr>
          <p:spPr>
            <a:xfrm>
              <a:off x="8003842" y="4210883"/>
              <a:ext cx="185889" cy="717641"/>
            </a:xfrm>
            <a:custGeom>
              <a:avLst/>
              <a:gdLst/>
              <a:ahLst/>
              <a:cxnLst/>
              <a:rect l="l" t="t" r="r" b="b"/>
              <a:pathLst>
                <a:path w="2575" h="9941" extrusionOk="0">
                  <a:moveTo>
                    <a:pt x="980" y="0"/>
                  </a:moveTo>
                  <a:cubicBezTo>
                    <a:pt x="972" y="0"/>
                    <a:pt x="964" y="0"/>
                    <a:pt x="956" y="1"/>
                  </a:cubicBezTo>
                  <a:cubicBezTo>
                    <a:pt x="764" y="14"/>
                    <a:pt x="635" y="196"/>
                    <a:pt x="554" y="368"/>
                  </a:cubicBezTo>
                  <a:cubicBezTo>
                    <a:pt x="229" y="1044"/>
                    <a:pt x="198" y="1819"/>
                    <a:pt x="176" y="2571"/>
                  </a:cubicBezTo>
                  <a:cubicBezTo>
                    <a:pt x="125" y="4268"/>
                    <a:pt x="73" y="5966"/>
                    <a:pt x="20" y="7666"/>
                  </a:cubicBezTo>
                  <a:cubicBezTo>
                    <a:pt x="7" y="8129"/>
                    <a:pt x="0" y="8621"/>
                    <a:pt x="235" y="9023"/>
                  </a:cubicBezTo>
                  <a:lnTo>
                    <a:pt x="892" y="9941"/>
                  </a:lnTo>
                  <a:cubicBezTo>
                    <a:pt x="1039" y="9936"/>
                    <a:pt x="1188" y="9932"/>
                    <a:pt x="1338" y="9930"/>
                  </a:cubicBezTo>
                  <a:cubicBezTo>
                    <a:pt x="2295" y="7470"/>
                    <a:pt x="2574" y="4797"/>
                    <a:pt x="2141" y="2193"/>
                  </a:cubicBezTo>
                  <a:cubicBezTo>
                    <a:pt x="2023" y="1492"/>
                    <a:pt x="1841" y="772"/>
                    <a:pt x="1375" y="236"/>
                  </a:cubicBezTo>
                  <a:cubicBezTo>
                    <a:pt x="1271" y="115"/>
                    <a:pt x="1135" y="0"/>
                    <a:pt x="980" y="0"/>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69" name="Google Shape;469;p34"/>
            <p:cNvSpPr/>
            <p:nvPr/>
          </p:nvSpPr>
          <p:spPr>
            <a:xfrm>
              <a:off x="7731322" y="4624175"/>
              <a:ext cx="309839" cy="312799"/>
            </a:xfrm>
            <a:custGeom>
              <a:avLst/>
              <a:gdLst/>
              <a:ahLst/>
              <a:cxnLst/>
              <a:rect l="l" t="t" r="r" b="b"/>
              <a:pathLst>
                <a:path w="4292" h="4333" extrusionOk="0">
                  <a:moveTo>
                    <a:pt x="415" y="0"/>
                  </a:moveTo>
                  <a:cubicBezTo>
                    <a:pt x="382" y="0"/>
                    <a:pt x="350" y="5"/>
                    <a:pt x="318" y="17"/>
                  </a:cubicBezTo>
                  <a:cubicBezTo>
                    <a:pt x="171" y="72"/>
                    <a:pt x="112" y="245"/>
                    <a:pt x="90" y="401"/>
                  </a:cubicBezTo>
                  <a:cubicBezTo>
                    <a:pt x="0" y="1073"/>
                    <a:pt x="268" y="1756"/>
                    <a:pt x="679" y="2299"/>
                  </a:cubicBezTo>
                  <a:cubicBezTo>
                    <a:pt x="1089" y="2841"/>
                    <a:pt x="1630" y="3265"/>
                    <a:pt x="2165" y="3684"/>
                  </a:cubicBezTo>
                  <a:lnTo>
                    <a:pt x="2996" y="4332"/>
                  </a:lnTo>
                  <a:cubicBezTo>
                    <a:pt x="3211" y="4306"/>
                    <a:pt x="3426" y="4286"/>
                    <a:pt x="3641" y="4269"/>
                  </a:cubicBezTo>
                  <a:cubicBezTo>
                    <a:pt x="3841" y="4253"/>
                    <a:pt x="4039" y="4242"/>
                    <a:pt x="4239" y="4233"/>
                  </a:cubicBezTo>
                  <a:lnTo>
                    <a:pt x="4291" y="4174"/>
                  </a:lnTo>
                  <a:cubicBezTo>
                    <a:pt x="3859" y="2307"/>
                    <a:pt x="2436" y="702"/>
                    <a:pt x="632" y="50"/>
                  </a:cubicBezTo>
                  <a:cubicBezTo>
                    <a:pt x="563" y="24"/>
                    <a:pt x="488" y="0"/>
                    <a:pt x="415"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70" name="Google Shape;470;p34"/>
            <p:cNvSpPr/>
            <p:nvPr/>
          </p:nvSpPr>
          <p:spPr>
            <a:xfrm>
              <a:off x="7514750" y="4638613"/>
              <a:ext cx="106264" cy="330053"/>
            </a:xfrm>
            <a:custGeom>
              <a:avLst/>
              <a:gdLst/>
              <a:ahLst/>
              <a:cxnLst/>
              <a:rect l="l" t="t" r="r" b="b"/>
              <a:pathLst>
                <a:path w="1472" h="4572" extrusionOk="0">
                  <a:moveTo>
                    <a:pt x="262" y="0"/>
                  </a:moveTo>
                  <a:cubicBezTo>
                    <a:pt x="250" y="0"/>
                    <a:pt x="237" y="4"/>
                    <a:pt x="226" y="12"/>
                  </a:cubicBezTo>
                  <a:cubicBezTo>
                    <a:pt x="206" y="32"/>
                    <a:pt x="193" y="61"/>
                    <a:pt x="193" y="91"/>
                  </a:cubicBezTo>
                  <a:cubicBezTo>
                    <a:pt x="0" y="1587"/>
                    <a:pt x="428" y="3155"/>
                    <a:pt x="1357" y="4343"/>
                  </a:cubicBezTo>
                  <a:lnTo>
                    <a:pt x="1346" y="4571"/>
                  </a:lnTo>
                  <a:cubicBezTo>
                    <a:pt x="1410" y="3776"/>
                    <a:pt x="1471" y="2973"/>
                    <a:pt x="1359" y="2182"/>
                  </a:cubicBezTo>
                  <a:cubicBezTo>
                    <a:pt x="1245" y="1391"/>
                    <a:pt x="938" y="603"/>
                    <a:pt x="360" y="52"/>
                  </a:cubicBezTo>
                  <a:cubicBezTo>
                    <a:pt x="333" y="26"/>
                    <a:pt x="296" y="0"/>
                    <a:pt x="262"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71" name="Google Shape;471;p34"/>
            <p:cNvSpPr/>
            <p:nvPr/>
          </p:nvSpPr>
          <p:spPr>
            <a:xfrm>
              <a:off x="8176666" y="4630600"/>
              <a:ext cx="145607" cy="350122"/>
            </a:xfrm>
            <a:custGeom>
              <a:avLst/>
              <a:gdLst/>
              <a:ahLst/>
              <a:cxnLst/>
              <a:rect l="l" t="t" r="r" b="b"/>
              <a:pathLst>
                <a:path w="2017" h="4850" extrusionOk="0">
                  <a:moveTo>
                    <a:pt x="1887" y="0"/>
                  </a:moveTo>
                  <a:cubicBezTo>
                    <a:pt x="1384" y="470"/>
                    <a:pt x="870" y="951"/>
                    <a:pt x="540" y="1555"/>
                  </a:cubicBezTo>
                  <a:cubicBezTo>
                    <a:pt x="0" y="2541"/>
                    <a:pt x="7" y="3727"/>
                    <a:pt x="77" y="4849"/>
                  </a:cubicBezTo>
                  <a:lnTo>
                    <a:pt x="514" y="4777"/>
                  </a:lnTo>
                  <a:cubicBezTo>
                    <a:pt x="1212" y="3569"/>
                    <a:pt x="1693" y="2245"/>
                    <a:pt x="1930" y="868"/>
                  </a:cubicBezTo>
                  <a:cubicBezTo>
                    <a:pt x="1981" y="578"/>
                    <a:pt x="2016" y="264"/>
                    <a:pt x="1887"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72" name="Google Shape;472;p34"/>
            <p:cNvSpPr/>
            <p:nvPr/>
          </p:nvSpPr>
          <p:spPr>
            <a:xfrm>
              <a:off x="8367683" y="4462179"/>
              <a:ext cx="101066" cy="466203"/>
            </a:xfrm>
            <a:custGeom>
              <a:avLst/>
              <a:gdLst/>
              <a:ahLst/>
              <a:cxnLst/>
              <a:rect l="l" t="t" r="r" b="b"/>
              <a:pathLst>
                <a:path w="1400" h="6458" extrusionOk="0">
                  <a:moveTo>
                    <a:pt x="180" y="1"/>
                  </a:moveTo>
                  <a:cubicBezTo>
                    <a:pt x="177" y="1"/>
                    <a:pt x="175" y="1"/>
                    <a:pt x="172" y="1"/>
                  </a:cubicBezTo>
                  <a:cubicBezTo>
                    <a:pt x="38" y="10"/>
                    <a:pt x="0" y="188"/>
                    <a:pt x="0" y="324"/>
                  </a:cubicBezTo>
                  <a:cubicBezTo>
                    <a:pt x="18" y="2386"/>
                    <a:pt x="246" y="4442"/>
                    <a:pt x="679" y="6458"/>
                  </a:cubicBezTo>
                  <a:cubicBezTo>
                    <a:pt x="752" y="6453"/>
                    <a:pt x="824" y="6451"/>
                    <a:pt x="896" y="6449"/>
                  </a:cubicBezTo>
                  <a:cubicBezTo>
                    <a:pt x="1254" y="5537"/>
                    <a:pt x="1399" y="4558"/>
                    <a:pt x="1318" y="3583"/>
                  </a:cubicBezTo>
                  <a:cubicBezTo>
                    <a:pt x="1221" y="2423"/>
                    <a:pt x="806" y="1316"/>
                    <a:pt x="396" y="227"/>
                  </a:cubicBezTo>
                  <a:cubicBezTo>
                    <a:pt x="357" y="122"/>
                    <a:pt x="289" y="1"/>
                    <a:pt x="180" y="1"/>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473" name="Google Shape;473;p34"/>
          <p:cNvGrpSpPr/>
          <p:nvPr/>
        </p:nvGrpSpPr>
        <p:grpSpPr>
          <a:xfrm>
            <a:off x="2655502" y="2097744"/>
            <a:ext cx="691111" cy="690057"/>
            <a:chOff x="5550100" y="4738125"/>
            <a:chExt cx="196950" cy="196650"/>
          </a:xfrm>
        </p:grpSpPr>
        <p:sp>
          <p:nvSpPr>
            <p:cNvPr id="474" name="Google Shape;474;p34"/>
            <p:cNvSpPr/>
            <p:nvPr/>
          </p:nvSpPr>
          <p:spPr>
            <a:xfrm>
              <a:off x="5599125" y="4738125"/>
              <a:ext cx="22250" cy="185825"/>
            </a:xfrm>
            <a:custGeom>
              <a:avLst/>
              <a:gdLst/>
              <a:ahLst/>
              <a:cxnLst/>
              <a:rect l="l" t="t" r="r" b="b"/>
              <a:pathLst>
                <a:path w="890" h="7433" extrusionOk="0">
                  <a:moveTo>
                    <a:pt x="161" y="1"/>
                  </a:moveTo>
                  <a:lnTo>
                    <a:pt x="161" y="1"/>
                  </a:lnTo>
                  <a:cubicBezTo>
                    <a:pt x="0" y="2480"/>
                    <a:pt x="90" y="4971"/>
                    <a:pt x="431" y="7432"/>
                  </a:cubicBezTo>
                  <a:lnTo>
                    <a:pt x="694" y="7364"/>
                  </a:lnTo>
                  <a:cubicBezTo>
                    <a:pt x="890" y="4898"/>
                    <a:pt x="710" y="2414"/>
                    <a:pt x="161"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75" name="Google Shape;475;p34"/>
            <p:cNvSpPr/>
            <p:nvPr/>
          </p:nvSpPr>
          <p:spPr>
            <a:xfrm>
              <a:off x="5631300" y="4739725"/>
              <a:ext cx="50100" cy="186200"/>
            </a:xfrm>
            <a:custGeom>
              <a:avLst/>
              <a:gdLst/>
              <a:ahLst/>
              <a:cxnLst/>
              <a:rect l="l" t="t" r="r" b="b"/>
              <a:pathLst>
                <a:path w="2004" h="7448" extrusionOk="0">
                  <a:moveTo>
                    <a:pt x="2003" y="0"/>
                  </a:moveTo>
                  <a:lnTo>
                    <a:pt x="2003" y="0"/>
                  </a:lnTo>
                  <a:cubicBezTo>
                    <a:pt x="1153" y="745"/>
                    <a:pt x="765" y="1880"/>
                    <a:pt x="508" y="2983"/>
                  </a:cubicBezTo>
                  <a:cubicBezTo>
                    <a:pt x="167" y="4445"/>
                    <a:pt x="0" y="5943"/>
                    <a:pt x="7" y="7447"/>
                  </a:cubicBezTo>
                  <a:lnTo>
                    <a:pt x="123" y="7366"/>
                  </a:lnTo>
                  <a:cubicBezTo>
                    <a:pt x="710" y="4900"/>
                    <a:pt x="1336" y="2445"/>
                    <a:pt x="2003"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76" name="Google Shape;476;p34"/>
            <p:cNvSpPr/>
            <p:nvPr/>
          </p:nvSpPr>
          <p:spPr>
            <a:xfrm>
              <a:off x="5666650" y="4823825"/>
              <a:ext cx="24950" cy="110950"/>
            </a:xfrm>
            <a:custGeom>
              <a:avLst/>
              <a:gdLst/>
              <a:ahLst/>
              <a:cxnLst/>
              <a:rect l="l" t="t" r="r" b="b"/>
              <a:pathLst>
                <a:path w="998" h="4438" extrusionOk="0">
                  <a:moveTo>
                    <a:pt x="310" y="1"/>
                  </a:moveTo>
                  <a:cubicBezTo>
                    <a:pt x="1" y="458"/>
                    <a:pt x="18" y="1053"/>
                    <a:pt x="47" y="1604"/>
                  </a:cubicBezTo>
                  <a:cubicBezTo>
                    <a:pt x="93" y="2491"/>
                    <a:pt x="141" y="3394"/>
                    <a:pt x="436" y="4233"/>
                  </a:cubicBezTo>
                  <a:lnTo>
                    <a:pt x="998" y="4437"/>
                  </a:lnTo>
                  <a:cubicBezTo>
                    <a:pt x="917" y="2939"/>
                    <a:pt x="686" y="1452"/>
                    <a:pt x="310"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77" name="Google Shape;477;p34"/>
            <p:cNvSpPr/>
            <p:nvPr/>
          </p:nvSpPr>
          <p:spPr>
            <a:xfrm>
              <a:off x="5699275" y="4765300"/>
              <a:ext cx="47775" cy="157100"/>
            </a:xfrm>
            <a:custGeom>
              <a:avLst/>
              <a:gdLst/>
              <a:ahLst/>
              <a:cxnLst/>
              <a:rect l="l" t="t" r="r" b="b"/>
              <a:pathLst>
                <a:path w="1911" h="6284" extrusionOk="0">
                  <a:moveTo>
                    <a:pt x="1852" y="1"/>
                  </a:moveTo>
                  <a:lnTo>
                    <a:pt x="1852" y="1"/>
                  </a:lnTo>
                  <a:cubicBezTo>
                    <a:pt x="707" y="1545"/>
                    <a:pt x="64" y="3405"/>
                    <a:pt x="9" y="5326"/>
                  </a:cubicBezTo>
                  <a:cubicBezTo>
                    <a:pt x="0" y="5651"/>
                    <a:pt x="11" y="5985"/>
                    <a:pt x="141" y="6284"/>
                  </a:cubicBezTo>
                  <a:lnTo>
                    <a:pt x="558" y="6282"/>
                  </a:lnTo>
                  <a:cubicBezTo>
                    <a:pt x="738" y="5485"/>
                    <a:pt x="1184" y="4775"/>
                    <a:pt x="1459" y="4007"/>
                  </a:cubicBezTo>
                  <a:cubicBezTo>
                    <a:pt x="1911" y="2735"/>
                    <a:pt x="1885" y="1349"/>
                    <a:pt x="1852"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78" name="Google Shape;478;p34"/>
            <p:cNvSpPr/>
            <p:nvPr/>
          </p:nvSpPr>
          <p:spPr>
            <a:xfrm>
              <a:off x="5550100" y="4798800"/>
              <a:ext cx="40800" cy="129000"/>
            </a:xfrm>
            <a:custGeom>
              <a:avLst/>
              <a:gdLst/>
              <a:ahLst/>
              <a:cxnLst/>
              <a:rect l="l" t="t" r="r" b="b"/>
              <a:pathLst>
                <a:path w="1632" h="5160" extrusionOk="0">
                  <a:moveTo>
                    <a:pt x="420" y="0"/>
                  </a:moveTo>
                  <a:lnTo>
                    <a:pt x="420" y="0"/>
                  </a:lnTo>
                  <a:cubicBezTo>
                    <a:pt x="0" y="1687"/>
                    <a:pt x="281" y="3538"/>
                    <a:pt x="1184" y="5025"/>
                  </a:cubicBezTo>
                  <a:lnTo>
                    <a:pt x="1632" y="5159"/>
                  </a:lnTo>
                  <a:cubicBezTo>
                    <a:pt x="1404" y="4885"/>
                    <a:pt x="1426" y="4492"/>
                    <a:pt x="1408" y="4136"/>
                  </a:cubicBezTo>
                  <a:cubicBezTo>
                    <a:pt x="1384" y="3655"/>
                    <a:pt x="1259" y="3185"/>
                    <a:pt x="1136" y="2717"/>
                  </a:cubicBezTo>
                  <a:cubicBezTo>
                    <a:pt x="896" y="1812"/>
                    <a:pt x="659" y="905"/>
                    <a:pt x="420"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479" name="Google Shape;479;p34"/>
          <p:cNvGrpSpPr/>
          <p:nvPr/>
        </p:nvGrpSpPr>
        <p:grpSpPr>
          <a:xfrm>
            <a:off x="371138" y="209079"/>
            <a:ext cx="909097" cy="733604"/>
            <a:chOff x="7514750" y="4210883"/>
            <a:chExt cx="953999" cy="769838"/>
          </a:xfrm>
        </p:grpSpPr>
        <p:sp>
          <p:nvSpPr>
            <p:cNvPr id="480" name="Google Shape;480;p34"/>
            <p:cNvSpPr/>
            <p:nvPr/>
          </p:nvSpPr>
          <p:spPr>
            <a:xfrm>
              <a:off x="8024561" y="4469182"/>
              <a:ext cx="243136" cy="460933"/>
            </a:xfrm>
            <a:custGeom>
              <a:avLst/>
              <a:gdLst/>
              <a:ahLst/>
              <a:cxnLst/>
              <a:rect l="l" t="t" r="r" b="b"/>
              <a:pathLst>
                <a:path w="3368" h="6385" extrusionOk="0">
                  <a:moveTo>
                    <a:pt x="2453" y="0"/>
                  </a:moveTo>
                  <a:cubicBezTo>
                    <a:pt x="1997" y="0"/>
                    <a:pt x="1513" y="355"/>
                    <a:pt x="1213" y="747"/>
                  </a:cubicBezTo>
                  <a:cubicBezTo>
                    <a:pt x="554" y="1606"/>
                    <a:pt x="225" y="2680"/>
                    <a:pt x="102" y="3754"/>
                  </a:cubicBezTo>
                  <a:cubicBezTo>
                    <a:pt x="1" y="4626"/>
                    <a:pt x="29" y="5506"/>
                    <a:pt x="82" y="6385"/>
                  </a:cubicBezTo>
                  <a:cubicBezTo>
                    <a:pt x="480" y="6365"/>
                    <a:pt x="879" y="6352"/>
                    <a:pt x="1279" y="6347"/>
                  </a:cubicBezTo>
                  <a:lnTo>
                    <a:pt x="1677" y="6341"/>
                  </a:lnTo>
                  <a:cubicBezTo>
                    <a:pt x="2537" y="4946"/>
                    <a:pt x="3021" y="3326"/>
                    <a:pt x="3273" y="1698"/>
                  </a:cubicBezTo>
                  <a:cubicBezTo>
                    <a:pt x="3361" y="1132"/>
                    <a:pt x="3368" y="435"/>
                    <a:pt x="2884" y="126"/>
                  </a:cubicBezTo>
                  <a:cubicBezTo>
                    <a:pt x="2748" y="39"/>
                    <a:pt x="2602" y="0"/>
                    <a:pt x="2453"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81" name="Google Shape;481;p34"/>
            <p:cNvSpPr/>
            <p:nvPr/>
          </p:nvSpPr>
          <p:spPr>
            <a:xfrm>
              <a:off x="7780773" y="4269286"/>
              <a:ext cx="284790" cy="657651"/>
            </a:xfrm>
            <a:custGeom>
              <a:avLst/>
              <a:gdLst/>
              <a:ahLst/>
              <a:cxnLst/>
              <a:rect l="l" t="t" r="r" b="b"/>
              <a:pathLst>
                <a:path w="3945" h="9110" extrusionOk="0">
                  <a:moveTo>
                    <a:pt x="787" y="0"/>
                  </a:moveTo>
                  <a:cubicBezTo>
                    <a:pt x="685" y="0"/>
                    <a:pt x="588" y="26"/>
                    <a:pt x="521" y="101"/>
                  </a:cubicBezTo>
                  <a:cubicBezTo>
                    <a:pt x="466" y="158"/>
                    <a:pt x="444" y="237"/>
                    <a:pt x="424" y="316"/>
                  </a:cubicBezTo>
                  <a:cubicBezTo>
                    <a:pt x="0" y="1964"/>
                    <a:pt x="727" y="3663"/>
                    <a:pt x="1439" y="5207"/>
                  </a:cubicBezTo>
                  <a:lnTo>
                    <a:pt x="3207" y="9053"/>
                  </a:lnTo>
                  <a:lnTo>
                    <a:pt x="3945" y="9110"/>
                  </a:lnTo>
                  <a:cubicBezTo>
                    <a:pt x="3938" y="7406"/>
                    <a:pt x="3804" y="5706"/>
                    <a:pt x="3538" y="4021"/>
                  </a:cubicBezTo>
                  <a:cubicBezTo>
                    <a:pt x="3409" y="3193"/>
                    <a:pt x="3242" y="2357"/>
                    <a:pt x="2851" y="1617"/>
                  </a:cubicBezTo>
                  <a:cubicBezTo>
                    <a:pt x="2460" y="874"/>
                    <a:pt x="1810" y="233"/>
                    <a:pt x="997" y="29"/>
                  </a:cubicBezTo>
                  <a:cubicBezTo>
                    <a:pt x="930" y="13"/>
                    <a:pt x="857" y="0"/>
                    <a:pt x="787"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82" name="Google Shape;482;p34"/>
            <p:cNvSpPr/>
            <p:nvPr/>
          </p:nvSpPr>
          <p:spPr>
            <a:xfrm>
              <a:off x="8003842" y="4210883"/>
              <a:ext cx="185889" cy="717641"/>
            </a:xfrm>
            <a:custGeom>
              <a:avLst/>
              <a:gdLst/>
              <a:ahLst/>
              <a:cxnLst/>
              <a:rect l="l" t="t" r="r" b="b"/>
              <a:pathLst>
                <a:path w="2575" h="9941" extrusionOk="0">
                  <a:moveTo>
                    <a:pt x="980" y="0"/>
                  </a:moveTo>
                  <a:cubicBezTo>
                    <a:pt x="972" y="0"/>
                    <a:pt x="964" y="0"/>
                    <a:pt x="956" y="1"/>
                  </a:cubicBezTo>
                  <a:cubicBezTo>
                    <a:pt x="764" y="14"/>
                    <a:pt x="635" y="196"/>
                    <a:pt x="554" y="368"/>
                  </a:cubicBezTo>
                  <a:cubicBezTo>
                    <a:pt x="229" y="1044"/>
                    <a:pt x="198" y="1819"/>
                    <a:pt x="176" y="2571"/>
                  </a:cubicBezTo>
                  <a:cubicBezTo>
                    <a:pt x="125" y="4268"/>
                    <a:pt x="73" y="5966"/>
                    <a:pt x="20" y="7666"/>
                  </a:cubicBezTo>
                  <a:cubicBezTo>
                    <a:pt x="7" y="8129"/>
                    <a:pt x="0" y="8621"/>
                    <a:pt x="235" y="9023"/>
                  </a:cubicBezTo>
                  <a:lnTo>
                    <a:pt x="892" y="9941"/>
                  </a:lnTo>
                  <a:cubicBezTo>
                    <a:pt x="1039" y="9936"/>
                    <a:pt x="1188" y="9932"/>
                    <a:pt x="1338" y="9930"/>
                  </a:cubicBezTo>
                  <a:cubicBezTo>
                    <a:pt x="2295" y="7470"/>
                    <a:pt x="2574" y="4797"/>
                    <a:pt x="2141" y="2193"/>
                  </a:cubicBezTo>
                  <a:cubicBezTo>
                    <a:pt x="2023" y="1492"/>
                    <a:pt x="1841" y="772"/>
                    <a:pt x="1375" y="236"/>
                  </a:cubicBezTo>
                  <a:cubicBezTo>
                    <a:pt x="1271" y="115"/>
                    <a:pt x="1135" y="0"/>
                    <a:pt x="980" y="0"/>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83" name="Google Shape;483;p34"/>
            <p:cNvSpPr/>
            <p:nvPr/>
          </p:nvSpPr>
          <p:spPr>
            <a:xfrm>
              <a:off x="7731322" y="4624175"/>
              <a:ext cx="309839" cy="312799"/>
            </a:xfrm>
            <a:custGeom>
              <a:avLst/>
              <a:gdLst/>
              <a:ahLst/>
              <a:cxnLst/>
              <a:rect l="l" t="t" r="r" b="b"/>
              <a:pathLst>
                <a:path w="4292" h="4333" extrusionOk="0">
                  <a:moveTo>
                    <a:pt x="415" y="0"/>
                  </a:moveTo>
                  <a:cubicBezTo>
                    <a:pt x="382" y="0"/>
                    <a:pt x="350" y="5"/>
                    <a:pt x="318" y="17"/>
                  </a:cubicBezTo>
                  <a:cubicBezTo>
                    <a:pt x="171" y="72"/>
                    <a:pt x="112" y="245"/>
                    <a:pt x="90" y="401"/>
                  </a:cubicBezTo>
                  <a:cubicBezTo>
                    <a:pt x="0" y="1073"/>
                    <a:pt x="268" y="1756"/>
                    <a:pt x="679" y="2299"/>
                  </a:cubicBezTo>
                  <a:cubicBezTo>
                    <a:pt x="1089" y="2841"/>
                    <a:pt x="1630" y="3265"/>
                    <a:pt x="2165" y="3684"/>
                  </a:cubicBezTo>
                  <a:lnTo>
                    <a:pt x="2996" y="4332"/>
                  </a:lnTo>
                  <a:cubicBezTo>
                    <a:pt x="3211" y="4306"/>
                    <a:pt x="3426" y="4286"/>
                    <a:pt x="3641" y="4269"/>
                  </a:cubicBezTo>
                  <a:cubicBezTo>
                    <a:pt x="3841" y="4253"/>
                    <a:pt x="4039" y="4242"/>
                    <a:pt x="4239" y="4233"/>
                  </a:cubicBezTo>
                  <a:lnTo>
                    <a:pt x="4291" y="4174"/>
                  </a:lnTo>
                  <a:cubicBezTo>
                    <a:pt x="3859" y="2307"/>
                    <a:pt x="2436" y="702"/>
                    <a:pt x="632" y="50"/>
                  </a:cubicBezTo>
                  <a:cubicBezTo>
                    <a:pt x="563" y="24"/>
                    <a:pt x="488" y="0"/>
                    <a:pt x="415"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84" name="Google Shape;484;p34"/>
            <p:cNvSpPr/>
            <p:nvPr/>
          </p:nvSpPr>
          <p:spPr>
            <a:xfrm>
              <a:off x="7514750" y="4638613"/>
              <a:ext cx="106264" cy="330053"/>
            </a:xfrm>
            <a:custGeom>
              <a:avLst/>
              <a:gdLst/>
              <a:ahLst/>
              <a:cxnLst/>
              <a:rect l="l" t="t" r="r" b="b"/>
              <a:pathLst>
                <a:path w="1472" h="4572" extrusionOk="0">
                  <a:moveTo>
                    <a:pt x="262" y="0"/>
                  </a:moveTo>
                  <a:cubicBezTo>
                    <a:pt x="250" y="0"/>
                    <a:pt x="237" y="4"/>
                    <a:pt x="226" y="12"/>
                  </a:cubicBezTo>
                  <a:cubicBezTo>
                    <a:pt x="206" y="32"/>
                    <a:pt x="193" y="61"/>
                    <a:pt x="193" y="91"/>
                  </a:cubicBezTo>
                  <a:cubicBezTo>
                    <a:pt x="0" y="1587"/>
                    <a:pt x="428" y="3155"/>
                    <a:pt x="1357" y="4343"/>
                  </a:cubicBezTo>
                  <a:lnTo>
                    <a:pt x="1346" y="4571"/>
                  </a:lnTo>
                  <a:cubicBezTo>
                    <a:pt x="1410" y="3776"/>
                    <a:pt x="1471" y="2973"/>
                    <a:pt x="1359" y="2182"/>
                  </a:cubicBezTo>
                  <a:cubicBezTo>
                    <a:pt x="1245" y="1391"/>
                    <a:pt x="938" y="603"/>
                    <a:pt x="360" y="52"/>
                  </a:cubicBezTo>
                  <a:cubicBezTo>
                    <a:pt x="333" y="26"/>
                    <a:pt x="296" y="0"/>
                    <a:pt x="262"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85" name="Google Shape;485;p34"/>
            <p:cNvSpPr/>
            <p:nvPr/>
          </p:nvSpPr>
          <p:spPr>
            <a:xfrm>
              <a:off x="8176666" y="4630600"/>
              <a:ext cx="145607" cy="350122"/>
            </a:xfrm>
            <a:custGeom>
              <a:avLst/>
              <a:gdLst/>
              <a:ahLst/>
              <a:cxnLst/>
              <a:rect l="l" t="t" r="r" b="b"/>
              <a:pathLst>
                <a:path w="2017" h="4850" extrusionOk="0">
                  <a:moveTo>
                    <a:pt x="1887" y="0"/>
                  </a:moveTo>
                  <a:cubicBezTo>
                    <a:pt x="1384" y="470"/>
                    <a:pt x="870" y="951"/>
                    <a:pt x="540" y="1555"/>
                  </a:cubicBezTo>
                  <a:cubicBezTo>
                    <a:pt x="0" y="2541"/>
                    <a:pt x="7" y="3727"/>
                    <a:pt x="77" y="4849"/>
                  </a:cubicBezTo>
                  <a:lnTo>
                    <a:pt x="514" y="4777"/>
                  </a:lnTo>
                  <a:cubicBezTo>
                    <a:pt x="1212" y="3569"/>
                    <a:pt x="1693" y="2245"/>
                    <a:pt x="1930" y="868"/>
                  </a:cubicBezTo>
                  <a:cubicBezTo>
                    <a:pt x="1981" y="578"/>
                    <a:pt x="2016" y="264"/>
                    <a:pt x="1887"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86" name="Google Shape;486;p34"/>
            <p:cNvSpPr/>
            <p:nvPr/>
          </p:nvSpPr>
          <p:spPr>
            <a:xfrm>
              <a:off x="8367683" y="4462179"/>
              <a:ext cx="101066" cy="466203"/>
            </a:xfrm>
            <a:custGeom>
              <a:avLst/>
              <a:gdLst/>
              <a:ahLst/>
              <a:cxnLst/>
              <a:rect l="l" t="t" r="r" b="b"/>
              <a:pathLst>
                <a:path w="1400" h="6458" extrusionOk="0">
                  <a:moveTo>
                    <a:pt x="180" y="1"/>
                  </a:moveTo>
                  <a:cubicBezTo>
                    <a:pt x="177" y="1"/>
                    <a:pt x="175" y="1"/>
                    <a:pt x="172" y="1"/>
                  </a:cubicBezTo>
                  <a:cubicBezTo>
                    <a:pt x="38" y="10"/>
                    <a:pt x="0" y="188"/>
                    <a:pt x="0" y="324"/>
                  </a:cubicBezTo>
                  <a:cubicBezTo>
                    <a:pt x="18" y="2386"/>
                    <a:pt x="246" y="4442"/>
                    <a:pt x="679" y="6458"/>
                  </a:cubicBezTo>
                  <a:cubicBezTo>
                    <a:pt x="752" y="6453"/>
                    <a:pt x="824" y="6451"/>
                    <a:pt x="896" y="6449"/>
                  </a:cubicBezTo>
                  <a:cubicBezTo>
                    <a:pt x="1254" y="5537"/>
                    <a:pt x="1399" y="4558"/>
                    <a:pt x="1318" y="3583"/>
                  </a:cubicBezTo>
                  <a:cubicBezTo>
                    <a:pt x="1221" y="2423"/>
                    <a:pt x="806" y="1316"/>
                    <a:pt x="396" y="227"/>
                  </a:cubicBezTo>
                  <a:cubicBezTo>
                    <a:pt x="357" y="122"/>
                    <a:pt x="289" y="1"/>
                    <a:pt x="180" y="1"/>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spTree>
    <p:extLst>
      <p:ext uri="{BB962C8B-B14F-4D97-AF65-F5344CB8AC3E}">
        <p14:creationId xmlns:p14="http://schemas.microsoft.com/office/powerpoint/2010/main" val="253960619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0517A00-28D8-B612-3B89-5D899AC11282}"/>
              </a:ext>
            </a:extLst>
          </p:cNvPr>
          <p:cNvSpPr>
            <a:spLocks noGrp="1"/>
          </p:cNvSpPr>
          <p:nvPr>
            <p:ph type="ctrTitle"/>
          </p:nvPr>
        </p:nvSpPr>
        <p:spPr>
          <a:xfrm flipH="1">
            <a:off x="285476" y="5338514"/>
            <a:ext cx="11620982" cy="1380800"/>
          </a:xfrm>
        </p:spPr>
        <p:txBody>
          <a:bodyPr/>
          <a:lstStyle/>
          <a:p>
            <a:pPr algn="l"/>
            <a:r>
              <a:rPr lang="nl-NL" b="1" dirty="0"/>
              <a:t>S</a:t>
            </a:r>
            <a:r>
              <a:rPr lang="nl-NL" dirty="0"/>
              <a:t>pecifiek</a:t>
            </a:r>
            <a:br>
              <a:rPr lang="nl-NL" dirty="0"/>
            </a:br>
            <a:r>
              <a:rPr lang="nl-NL" b="1" dirty="0"/>
              <a:t>M</a:t>
            </a:r>
            <a:r>
              <a:rPr lang="nl-NL" dirty="0"/>
              <a:t>eetbaar</a:t>
            </a:r>
            <a:br>
              <a:rPr lang="nl-NL" dirty="0"/>
            </a:br>
            <a:r>
              <a:rPr lang="nl-NL" b="1" dirty="0"/>
              <a:t>A</a:t>
            </a:r>
            <a:r>
              <a:rPr lang="nl-NL" dirty="0"/>
              <a:t>cceptabel/aantrekkelijk</a:t>
            </a:r>
            <a:br>
              <a:rPr lang="nl-NL" dirty="0"/>
            </a:br>
            <a:r>
              <a:rPr lang="nl-NL" b="1" dirty="0"/>
              <a:t>R</a:t>
            </a:r>
            <a:r>
              <a:rPr lang="nl-NL" dirty="0"/>
              <a:t>ealistisch</a:t>
            </a:r>
            <a:br>
              <a:rPr lang="nl-NL" dirty="0"/>
            </a:br>
            <a:r>
              <a:rPr lang="nl-NL" b="1" dirty="0"/>
              <a:t>T</a:t>
            </a:r>
            <a:r>
              <a:rPr lang="nl-NL" dirty="0"/>
              <a:t>ijdsgebonden</a:t>
            </a:r>
          </a:p>
        </p:txBody>
      </p:sp>
      <p:sp>
        <p:nvSpPr>
          <p:cNvPr id="3" name="Ondertitel 2">
            <a:extLst>
              <a:ext uri="{FF2B5EF4-FFF2-40B4-BE49-F238E27FC236}">
                <a16:creationId xmlns:a16="http://schemas.microsoft.com/office/drawing/2014/main" id="{1A682D01-91AC-81B4-FC96-EB5F74525C8B}"/>
              </a:ext>
            </a:extLst>
          </p:cNvPr>
          <p:cNvSpPr>
            <a:spLocks noGrp="1"/>
          </p:cNvSpPr>
          <p:nvPr>
            <p:ph type="subTitle" idx="1"/>
          </p:nvPr>
        </p:nvSpPr>
        <p:spPr/>
        <p:txBody>
          <a:bodyPr/>
          <a:lstStyle/>
          <a:p>
            <a:endParaRPr lang="nl-NL"/>
          </a:p>
        </p:txBody>
      </p:sp>
    </p:spTree>
    <p:extLst>
      <p:ext uri="{BB962C8B-B14F-4D97-AF65-F5344CB8AC3E}">
        <p14:creationId xmlns:p14="http://schemas.microsoft.com/office/powerpoint/2010/main" val="144882277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3A3B196-9F80-EDCB-A555-E9F377D186D2}"/>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32E9AA2C-2E81-4B93-AB66-6E88B8FB4EEA}"/>
              </a:ext>
            </a:extLst>
          </p:cNvPr>
          <p:cNvSpPr>
            <a:spLocks noGrp="1"/>
          </p:cNvSpPr>
          <p:nvPr>
            <p:ph type="ctrTitle"/>
          </p:nvPr>
        </p:nvSpPr>
        <p:spPr/>
        <p:txBody>
          <a:bodyPr/>
          <a:lstStyle/>
          <a:p>
            <a:r>
              <a:rPr lang="nl-NL" dirty="0" err="1"/>
              <a:t>Rubrics</a:t>
            </a:r>
            <a:r>
              <a:rPr lang="nl-NL" dirty="0"/>
              <a:t> </a:t>
            </a:r>
          </a:p>
        </p:txBody>
      </p:sp>
      <p:sp>
        <p:nvSpPr>
          <p:cNvPr id="3" name="Ondertitel 2">
            <a:extLst>
              <a:ext uri="{FF2B5EF4-FFF2-40B4-BE49-F238E27FC236}">
                <a16:creationId xmlns:a16="http://schemas.microsoft.com/office/drawing/2014/main" id="{F7A73054-A6FE-6CCF-4F43-6737CA8AE8F1}"/>
              </a:ext>
            </a:extLst>
          </p:cNvPr>
          <p:cNvSpPr>
            <a:spLocks noGrp="1"/>
          </p:cNvSpPr>
          <p:nvPr>
            <p:ph type="subTitle" idx="1"/>
          </p:nvPr>
        </p:nvSpPr>
        <p:spPr/>
        <p:txBody>
          <a:bodyPr/>
          <a:lstStyle/>
          <a:p>
            <a:r>
              <a:rPr lang="nl-NL" dirty="0"/>
              <a:t>Smartdoelen</a:t>
            </a:r>
          </a:p>
        </p:txBody>
      </p:sp>
    </p:spTree>
    <p:extLst>
      <p:ext uri="{BB962C8B-B14F-4D97-AF65-F5344CB8AC3E}">
        <p14:creationId xmlns:p14="http://schemas.microsoft.com/office/powerpoint/2010/main" val="238999347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530"/>
        <p:cNvGrpSpPr/>
        <p:nvPr/>
      </p:nvGrpSpPr>
      <p:grpSpPr>
        <a:xfrm>
          <a:off x="0" y="0"/>
          <a:ext cx="0" cy="0"/>
          <a:chOff x="0" y="0"/>
          <a:chExt cx="0" cy="0"/>
        </a:xfrm>
      </p:grpSpPr>
      <p:grpSp>
        <p:nvGrpSpPr>
          <p:cNvPr id="531" name="Google Shape;531;p38"/>
          <p:cNvGrpSpPr/>
          <p:nvPr/>
        </p:nvGrpSpPr>
        <p:grpSpPr>
          <a:xfrm>
            <a:off x="10769764" y="4780973"/>
            <a:ext cx="263137" cy="235779"/>
            <a:chOff x="8077322" y="3585730"/>
            <a:chExt cx="197353" cy="176834"/>
          </a:xfrm>
        </p:grpSpPr>
        <p:sp>
          <p:nvSpPr>
            <p:cNvPr id="532" name="Google Shape;532;p38"/>
            <p:cNvSpPr/>
            <p:nvPr/>
          </p:nvSpPr>
          <p:spPr>
            <a:xfrm>
              <a:off x="8108477" y="3630410"/>
              <a:ext cx="35812" cy="36697"/>
            </a:xfrm>
            <a:custGeom>
              <a:avLst/>
              <a:gdLst/>
              <a:ahLst/>
              <a:cxnLst/>
              <a:rect l="l" t="t" r="r" b="b"/>
              <a:pathLst>
                <a:path w="323" h="331" extrusionOk="0">
                  <a:moveTo>
                    <a:pt x="165" y="0"/>
                  </a:moveTo>
                  <a:cubicBezTo>
                    <a:pt x="150" y="0"/>
                    <a:pt x="135" y="5"/>
                    <a:pt x="122" y="16"/>
                  </a:cubicBezTo>
                  <a:cubicBezTo>
                    <a:pt x="82" y="46"/>
                    <a:pt x="60" y="103"/>
                    <a:pt x="43" y="150"/>
                  </a:cubicBezTo>
                  <a:cubicBezTo>
                    <a:pt x="25" y="198"/>
                    <a:pt x="1" y="270"/>
                    <a:pt x="29" y="319"/>
                  </a:cubicBezTo>
                  <a:cubicBezTo>
                    <a:pt x="33" y="326"/>
                    <a:pt x="40" y="330"/>
                    <a:pt x="48" y="330"/>
                  </a:cubicBezTo>
                  <a:cubicBezTo>
                    <a:pt x="54" y="330"/>
                    <a:pt x="60" y="328"/>
                    <a:pt x="65" y="323"/>
                  </a:cubicBezTo>
                  <a:lnTo>
                    <a:pt x="65" y="325"/>
                  </a:lnTo>
                  <a:cubicBezTo>
                    <a:pt x="80" y="299"/>
                    <a:pt x="91" y="273"/>
                    <a:pt x="95" y="242"/>
                  </a:cubicBezTo>
                  <a:cubicBezTo>
                    <a:pt x="104" y="202"/>
                    <a:pt x="117" y="163"/>
                    <a:pt x="135" y="128"/>
                  </a:cubicBezTo>
                  <a:cubicBezTo>
                    <a:pt x="144" y="108"/>
                    <a:pt x="152" y="92"/>
                    <a:pt x="163" y="75"/>
                  </a:cubicBezTo>
                  <a:cubicBezTo>
                    <a:pt x="170" y="75"/>
                    <a:pt x="194" y="121"/>
                    <a:pt x="196" y="125"/>
                  </a:cubicBezTo>
                  <a:cubicBezTo>
                    <a:pt x="216" y="156"/>
                    <a:pt x="232" y="191"/>
                    <a:pt x="251" y="224"/>
                  </a:cubicBezTo>
                  <a:cubicBezTo>
                    <a:pt x="258" y="235"/>
                    <a:pt x="269" y="240"/>
                    <a:pt x="280" y="240"/>
                  </a:cubicBezTo>
                  <a:cubicBezTo>
                    <a:pt x="301" y="240"/>
                    <a:pt x="322" y="222"/>
                    <a:pt x="315" y="196"/>
                  </a:cubicBezTo>
                  <a:cubicBezTo>
                    <a:pt x="295" y="136"/>
                    <a:pt x="267" y="81"/>
                    <a:pt x="227" y="35"/>
                  </a:cubicBezTo>
                  <a:cubicBezTo>
                    <a:pt x="214" y="13"/>
                    <a:pt x="190" y="0"/>
                    <a:pt x="165"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33" name="Google Shape;533;p38"/>
            <p:cNvSpPr/>
            <p:nvPr/>
          </p:nvSpPr>
          <p:spPr>
            <a:xfrm>
              <a:off x="8165798" y="3616440"/>
              <a:ext cx="31155" cy="34036"/>
            </a:xfrm>
            <a:custGeom>
              <a:avLst/>
              <a:gdLst/>
              <a:ahLst/>
              <a:cxnLst/>
              <a:rect l="l" t="t" r="r" b="b"/>
              <a:pathLst>
                <a:path w="281" h="307" extrusionOk="0">
                  <a:moveTo>
                    <a:pt x="109" y="0"/>
                  </a:moveTo>
                  <a:cubicBezTo>
                    <a:pt x="102" y="0"/>
                    <a:pt x="95" y="1"/>
                    <a:pt x="88" y="3"/>
                  </a:cubicBezTo>
                  <a:cubicBezTo>
                    <a:pt x="40" y="14"/>
                    <a:pt x="26" y="67"/>
                    <a:pt x="18" y="111"/>
                  </a:cubicBezTo>
                  <a:cubicBezTo>
                    <a:pt x="2" y="168"/>
                    <a:pt x="0" y="229"/>
                    <a:pt x="9" y="289"/>
                  </a:cubicBezTo>
                  <a:cubicBezTo>
                    <a:pt x="13" y="301"/>
                    <a:pt x="24" y="307"/>
                    <a:pt x="35" y="307"/>
                  </a:cubicBezTo>
                  <a:cubicBezTo>
                    <a:pt x="47" y="307"/>
                    <a:pt x="58" y="301"/>
                    <a:pt x="64" y="289"/>
                  </a:cubicBezTo>
                  <a:lnTo>
                    <a:pt x="66" y="289"/>
                  </a:lnTo>
                  <a:cubicBezTo>
                    <a:pt x="70" y="256"/>
                    <a:pt x="72" y="221"/>
                    <a:pt x="79" y="190"/>
                  </a:cubicBezTo>
                  <a:cubicBezTo>
                    <a:pt x="79" y="157"/>
                    <a:pt x="86" y="126"/>
                    <a:pt x="97" y="98"/>
                  </a:cubicBezTo>
                  <a:cubicBezTo>
                    <a:pt x="103" y="89"/>
                    <a:pt x="109" y="85"/>
                    <a:pt x="114" y="85"/>
                  </a:cubicBezTo>
                  <a:cubicBezTo>
                    <a:pt x="132" y="85"/>
                    <a:pt x="145" y="123"/>
                    <a:pt x="154" y="139"/>
                  </a:cubicBezTo>
                  <a:cubicBezTo>
                    <a:pt x="169" y="168"/>
                    <a:pt x="178" y="201"/>
                    <a:pt x="191" y="232"/>
                  </a:cubicBezTo>
                  <a:cubicBezTo>
                    <a:pt x="199" y="251"/>
                    <a:pt x="216" y="259"/>
                    <a:pt x="232" y="259"/>
                  </a:cubicBezTo>
                  <a:cubicBezTo>
                    <a:pt x="257" y="259"/>
                    <a:pt x="281" y="240"/>
                    <a:pt x="270" y="210"/>
                  </a:cubicBezTo>
                  <a:cubicBezTo>
                    <a:pt x="250" y="157"/>
                    <a:pt x="226" y="106"/>
                    <a:pt x="198" y="60"/>
                  </a:cubicBezTo>
                  <a:cubicBezTo>
                    <a:pt x="177" y="29"/>
                    <a:pt x="146" y="0"/>
                    <a:pt x="109"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34" name="Google Shape;534;p38"/>
            <p:cNvSpPr/>
            <p:nvPr/>
          </p:nvSpPr>
          <p:spPr>
            <a:xfrm>
              <a:off x="8077322" y="3585730"/>
              <a:ext cx="197353" cy="176834"/>
            </a:xfrm>
            <a:custGeom>
              <a:avLst/>
              <a:gdLst/>
              <a:ahLst/>
              <a:cxnLst/>
              <a:rect l="l" t="t" r="r" b="b"/>
              <a:pathLst>
                <a:path w="1780" h="1595" extrusionOk="0">
                  <a:moveTo>
                    <a:pt x="906" y="1"/>
                  </a:moveTo>
                  <a:cubicBezTo>
                    <a:pt x="748" y="1"/>
                    <a:pt x="591" y="39"/>
                    <a:pt x="449" y="115"/>
                  </a:cubicBezTo>
                  <a:cubicBezTo>
                    <a:pt x="209" y="249"/>
                    <a:pt x="38" y="504"/>
                    <a:pt x="18" y="779"/>
                  </a:cubicBezTo>
                  <a:cubicBezTo>
                    <a:pt x="1" y="1053"/>
                    <a:pt x="144" y="1334"/>
                    <a:pt x="383" y="1471"/>
                  </a:cubicBezTo>
                  <a:lnTo>
                    <a:pt x="382" y="1468"/>
                  </a:lnTo>
                  <a:lnTo>
                    <a:pt x="382" y="1468"/>
                  </a:lnTo>
                  <a:cubicBezTo>
                    <a:pt x="395" y="1477"/>
                    <a:pt x="409" y="1486"/>
                    <a:pt x="422" y="1495"/>
                  </a:cubicBezTo>
                  <a:cubicBezTo>
                    <a:pt x="536" y="1564"/>
                    <a:pt x="668" y="1595"/>
                    <a:pt x="801" y="1595"/>
                  </a:cubicBezTo>
                  <a:cubicBezTo>
                    <a:pt x="882" y="1595"/>
                    <a:pt x="964" y="1584"/>
                    <a:pt x="1042" y="1563"/>
                  </a:cubicBezTo>
                  <a:cubicBezTo>
                    <a:pt x="1329" y="1486"/>
                    <a:pt x="1584" y="1275"/>
                    <a:pt x="1681" y="996"/>
                  </a:cubicBezTo>
                  <a:cubicBezTo>
                    <a:pt x="1780" y="715"/>
                    <a:pt x="1701" y="375"/>
                    <a:pt x="1470" y="188"/>
                  </a:cubicBezTo>
                  <a:cubicBezTo>
                    <a:pt x="1402" y="135"/>
                    <a:pt x="1327" y="91"/>
                    <a:pt x="1246" y="63"/>
                  </a:cubicBezTo>
                  <a:cubicBezTo>
                    <a:pt x="1136" y="21"/>
                    <a:pt x="1021" y="1"/>
                    <a:pt x="906" y="1"/>
                  </a:cubicBezTo>
                  <a:close/>
                </a:path>
              </a:pathLst>
            </a:custGeom>
            <a:solidFill>
              <a:schemeClr val="accent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35" name="Google Shape;535;p38"/>
            <p:cNvSpPr/>
            <p:nvPr/>
          </p:nvSpPr>
          <p:spPr>
            <a:xfrm>
              <a:off x="8114131" y="3639723"/>
              <a:ext cx="43129" cy="43793"/>
            </a:xfrm>
            <a:custGeom>
              <a:avLst/>
              <a:gdLst/>
              <a:ahLst/>
              <a:cxnLst/>
              <a:rect l="l" t="t" r="r" b="b"/>
              <a:pathLst>
                <a:path w="389" h="395" extrusionOk="0">
                  <a:moveTo>
                    <a:pt x="201" y="0"/>
                  </a:moveTo>
                  <a:cubicBezTo>
                    <a:pt x="184" y="0"/>
                    <a:pt x="166" y="6"/>
                    <a:pt x="148" y="19"/>
                  </a:cubicBezTo>
                  <a:cubicBezTo>
                    <a:pt x="101" y="52"/>
                    <a:pt x="73" y="125"/>
                    <a:pt x="53" y="178"/>
                  </a:cubicBezTo>
                  <a:cubicBezTo>
                    <a:pt x="31" y="237"/>
                    <a:pt x="0" y="322"/>
                    <a:pt x="36" y="382"/>
                  </a:cubicBezTo>
                  <a:cubicBezTo>
                    <a:pt x="40" y="390"/>
                    <a:pt x="49" y="395"/>
                    <a:pt x="58" y="395"/>
                  </a:cubicBezTo>
                  <a:cubicBezTo>
                    <a:pt x="65" y="395"/>
                    <a:pt x="72" y="392"/>
                    <a:pt x="77" y="386"/>
                  </a:cubicBezTo>
                  <a:lnTo>
                    <a:pt x="77" y="384"/>
                  </a:lnTo>
                  <a:cubicBezTo>
                    <a:pt x="99" y="355"/>
                    <a:pt x="110" y="322"/>
                    <a:pt x="115" y="287"/>
                  </a:cubicBezTo>
                  <a:cubicBezTo>
                    <a:pt x="126" y="239"/>
                    <a:pt x="143" y="193"/>
                    <a:pt x="163" y="149"/>
                  </a:cubicBezTo>
                  <a:cubicBezTo>
                    <a:pt x="172" y="129"/>
                    <a:pt x="183" y="107"/>
                    <a:pt x="196" y="87"/>
                  </a:cubicBezTo>
                  <a:cubicBezTo>
                    <a:pt x="202" y="87"/>
                    <a:pt x="231" y="142"/>
                    <a:pt x="235" y="147"/>
                  </a:cubicBezTo>
                  <a:cubicBezTo>
                    <a:pt x="257" y="186"/>
                    <a:pt x="275" y="230"/>
                    <a:pt x="301" y="265"/>
                  </a:cubicBezTo>
                  <a:cubicBezTo>
                    <a:pt x="310" y="278"/>
                    <a:pt x="324" y="284"/>
                    <a:pt x="338" y="284"/>
                  </a:cubicBezTo>
                  <a:cubicBezTo>
                    <a:pt x="364" y="284"/>
                    <a:pt x="389" y="264"/>
                    <a:pt x="380" y="232"/>
                  </a:cubicBezTo>
                  <a:cubicBezTo>
                    <a:pt x="356" y="162"/>
                    <a:pt x="319" y="98"/>
                    <a:pt x="273" y="41"/>
                  </a:cubicBezTo>
                  <a:cubicBezTo>
                    <a:pt x="253" y="15"/>
                    <a:pt x="228" y="0"/>
                    <a:pt x="201"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36" name="Google Shape;536;p38"/>
            <p:cNvSpPr/>
            <p:nvPr/>
          </p:nvSpPr>
          <p:spPr>
            <a:xfrm>
              <a:off x="8182761" y="3622316"/>
              <a:ext cx="37586" cy="40910"/>
            </a:xfrm>
            <a:custGeom>
              <a:avLst/>
              <a:gdLst/>
              <a:ahLst/>
              <a:cxnLst/>
              <a:rect l="l" t="t" r="r" b="b"/>
              <a:pathLst>
                <a:path w="339" h="369" extrusionOk="0">
                  <a:moveTo>
                    <a:pt x="129" y="0"/>
                  </a:moveTo>
                  <a:cubicBezTo>
                    <a:pt x="122" y="0"/>
                    <a:pt x="114" y="1"/>
                    <a:pt x="106" y="3"/>
                  </a:cubicBezTo>
                  <a:cubicBezTo>
                    <a:pt x="49" y="16"/>
                    <a:pt x="34" y="80"/>
                    <a:pt x="23" y="132"/>
                  </a:cubicBezTo>
                  <a:cubicBezTo>
                    <a:pt x="5" y="201"/>
                    <a:pt x="1" y="273"/>
                    <a:pt x="12" y="343"/>
                  </a:cubicBezTo>
                  <a:cubicBezTo>
                    <a:pt x="17" y="360"/>
                    <a:pt x="32" y="368"/>
                    <a:pt x="46" y="368"/>
                  </a:cubicBezTo>
                  <a:cubicBezTo>
                    <a:pt x="60" y="368"/>
                    <a:pt x="74" y="360"/>
                    <a:pt x="80" y="343"/>
                  </a:cubicBezTo>
                  <a:lnTo>
                    <a:pt x="80" y="346"/>
                  </a:lnTo>
                  <a:cubicBezTo>
                    <a:pt x="86" y="306"/>
                    <a:pt x="89" y="264"/>
                    <a:pt x="95" y="227"/>
                  </a:cubicBezTo>
                  <a:cubicBezTo>
                    <a:pt x="102" y="196"/>
                    <a:pt x="102" y="143"/>
                    <a:pt x="119" y="117"/>
                  </a:cubicBezTo>
                  <a:cubicBezTo>
                    <a:pt x="126" y="105"/>
                    <a:pt x="133" y="100"/>
                    <a:pt x="140" y="100"/>
                  </a:cubicBezTo>
                  <a:cubicBezTo>
                    <a:pt x="160" y="100"/>
                    <a:pt x="178" y="144"/>
                    <a:pt x="187" y="165"/>
                  </a:cubicBezTo>
                  <a:cubicBezTo>
                    <a:pt x="205" y="201"/>
                    <a:pt x="216" y="240"/>
                    <a:pt x="231" y="277"/>
                  </a:cubicBezTo>
                  <a:cubicBezTo>
                    <a:pt x="240" y="299"/>
                    <a:pt x="260" y="309"/>
                    <a:pt x="280" y="309"/>
                  </a:cubicBezTo>
                  <a:cubicBezTo>
                    <a:pt x="310" y="309"/>
                    <a:pt x="339" y="287"/>
                    <a:pt x="326" y="251"/>
                  </a:cubicBezTo>
                  <a:cubicBezTo>
                    <a:pt x="302" y="187"/>
                    <a:pt x="273" y="128"/>
                    <a:pt x="238" y="71"/>
                  </a:cubicBezTo>
                  <a:cubicBezTo>
                    <a:pt x="213" y="33"/>
                    <a:pt x="176" y="0"/>
                    <a:pt x="129"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37" name="Google Shape;537;p38"/>
            <p:cNvSpPr/>
            <p:nvPr/>
          </p:nvSpPr>
          <p:spPr>
            <a:xfrm>
              <a:off x="8142847" y="3679302"/>
              <a:ext cx="70515" cy="54658"/>
            </a:xfrm>
            <a:custGeom>
              <a:avLst/>
              <a:gdLst/>
              <a:ahLst/>
              <a:cxnLst/>
              <a:rect l="l" t="t" r="r" b="b"/>
              <a:pathLst>
                <a:path w="636" h="493" extrusionOk="0">
                  <a:moveTo>
                    <a:pt x="635" y="1"/>
                  </a:moveTo>
                  <a:cubicBezTo>
                    <a:pt x="424" y="58"/>
                    <a:pt x="214" y="108"/>
                    <a:pt x="1" y="152"/>
                  </a:cubicBezTo>
                  <a:lnTo>
                    <a:pt x="25" y="165"/>
                  </a:lnTo>
                  <a:cubicBezTo>
                    <a:pt x="36" y="264"/>
                    <a:pt x="84" y="354"/>
                    <a:pt x="159" y="420"/>
                  </a:cubicBezTo>
                  <a:cubicBezTo>
                    <a:pt x="214" y="468"/>
                    <a:pt x="284" y="492"/>
                    <a:pt x="355" y="492"/>
                  </a:cubicBezTo>
                  <a:cubicBezTo>
                    <a:pt x="382" y="492"/>
                    <a:pt x="409" y="489"/>
                    <a:pt x="435" y="482"/>
                  </a:cubicBezTo>
                  <a:cubicBezTo>
                    <a:pt x="451" y="475"/>
                    <a:pt x="464" y="468"/>
                    <a:pt x="479" y="462"/>
                  </a:cubicBezTo>
                  <a:cubicBezTo>
                    <a:pt x="506" y="442"/>
                    <a:pt x="530" y="420"/>
                    <a:pt x="547" y="392"/>
                  </a:cubicBezTo>
                  <a:cubicBezTo>
                    <a:pt x="624" y="280"/>
                    <a:pt x="633" y="135"/>
                    <a:pt x="635" y="1"/>
                  </a:cubicBezTo>
                  <a:close/>
                </a:path>
              </a:pathLst>
            </a:custGeom>
            <a:solidFill>
              <a:srgbClr val="FFFFFF"/>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sp>
        <p:nvSpPr>
          <p:cNvPr id="538" name="Google Shape;538;p38"/>
          <p:cNvSpPr txBox="1">
            <a:spLocks noGrp="1"/>
          </p:cNvSpPr>
          <p:nvPr>
            <p:ph type="ctrTitle"/>
          </p:nvPr>
        </p:nvSpPr>
        <p:spPr>
          <a:xfrm flipH="1">
            <a:off x="3925871" y="788920"/>
            <a:ext cx="4396800" cy="1380800"/>
          </a:xfrm>
          <a:prstGeom prst="rect">
            <a:avLst/>
          </a:prstGeom>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 sz="4000" dirty="0">
                <a:solidFill>
                  <a:srgbClr val="69A1C2"/>
                </a:solidFill>
                <a:latin typeface="Broadway" panose="04040905080B02020502" pitchFamily="82" charset="0"/>
              </a:rPr>
              <a:t>Diversiteit</a:t>
            </a:r>
            <a:endParaRPr dirty="0">
              <a:solidFill>
                <a:srgbClr val="69A1C2"/>
              </a:solidFill>
              <a:latin typeface="Broadway" panose="04040905080B02020502" pitchFamily="82" charset="0"/>
            </a:endParaRPr>
          </a:p>
        </p:txBody>
      </p:sp>
      <p:sp>
        <p:nvSpPr>
          <p:cNvPr id="539" name="Google Shape;539;p38"/>
          <p:cNvSpPr txBox="1">
            <a:spLocks noGrp="1"/>
          </p:cNvSpPr>
          <p:nvPr>
            <p:ph type="subTitle" idx="1"/>
          </p:nvPr>
        </p:nvSpPr>
        <p:spPr>
          <a:xfrm flipH="1">
            <a:off x="3750768" y="2084478"/>
            <a:ext cx="4862019" cy="3504962"/>
          </a:xfrm>
          <a:prstGeom prst="rect">
            <a:avLst/>
          </a:prstGeom>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Clr>
                <a:schemeClr val="hlink"/>
              </a:buClr>
              <a:buSzPts val="1100"/>
              <a:buFont typeface="Arial"/>
              <a:buNone/>
            </a:pPr>
            <a:r>
              <a:rPr lang="en" dirty="0">
                <a:solidFill>
                  <a:srgbClr val="F46440"/>
                </a:solidFill>
              </a:rPr>
              <a:t>Divers </a:t>
            </a:r>
            <a:r>
              <a:rPr lang="en" dirty="0">
                <a:solidFill>
                  <a:srgbClr val="F46440"/>
                </a:solidFill>
                <a:sym typeface="Wingdings" panose="05000000000000000000" pitchFamily="2" charset="2"/>
              </a:rPr>
              <a:t> verschillend</a:t>
            </a:r>
          </a:p>
          <a:p>
            <a:pPr marL="0" lvl="0" indent="0" algn="ctr" rtl="0">
              <a:spcBef>
                <a:spcPts val="0"/>
              </a:spcBef>
              <a:spcAft>
                <a:spcPts val="0"/>
              </a:spcAft>
              <a:buClr>
                <a:schemeClr val="hlink"/>
              </a:buClr>
              <a:buSzPts val="1100"/>
              <a:buFont typeface="Arial"/>
              <a:buNone/>
            </a:pPr>
            <a:endParaRPr lang="en" dirty="0">
              <a:solidFill>
                <a:srgbClr val="F46440"/>
              </a:solidFill>
              <a:sym typeface="Wingdings" panose="05000000000000000000" pitchFamily="2" charset="2"/>
            </a:endParaRPr>
          </a:p>
          <a:p>
            <a:pPr marL="342900" lvl="0" algn="ctr" rtl="0">
              <a:spcBef>
                <a:spcPts val="0"/>
              </a:spcBef>
              <a:spcAft>
                <a:spcPts val="0"/>
              </a:spcAft>
              <a:buClr>
                <a:schemeClr val="hlink"/>
              </a:buClr>
              <a:buSzPts val="1100"/>
              <a:buFont typeface="Wingdings" panose="05000000000000000000" pitchFamily="2" charset="2"/>
              <a:buChar char="v"/>
            </a:pPr>
            <a:r>
              <a:rPr lang="en" dirty="0">
                <a:solidFill>
                  <a:srgbClr val="666666"/>
                </a:solidFill>
                <a:sym typeface="Wingdings" panose="05000000000000000000" pitchFamily="2" charset="2"/>
              </a:rPr>
              <a:t>Iedere leerling is </a:t>
            </a:r>
            <a:r>
              <a:rPr lang="en" dirty="0">
                <a:solidFill>
                  <a:srgbClr val="69A1C2"/>
                </a:solidFill>
                <a:sym typeface="Wingdings" panose="05000000000000000000" pitchFamily="2" charset="2"/>
              </a:rPr>
              <a:t>uniek</a:t>
            </a:r>
            <a:r>
              <a:rPr lang="en" dirty="0">
                <a:solidFill>
                  <a:srgbClr val="666666"/>
                </a:solidFill>
                <a:sym typeface="Wingdings" panose="05000000000000000000" pitchFamily="2" charset="2"/>
              </a:rPr>
              <a:t> en iedere leerling </a:t>
            </a:r>
            <a:r>
              <a:rPr lang="en" dirty="0">
                <a:solidFill>
                  <a:srgbClr val="69A1C2"/>
                </a:solidFill>
                <a:sym typeface="Wingdings" panose="05000000000000000000" pitchFamily="2" charset="2"/>
              </a:rPr>
              <a:t>mag er zijn</a:t>
            </a:r>
            <a:r>
              <a:rPr lang="en" dirty="0">
                <a:solidFill>
                  <a:srgbClr val="666666"/>
                </a:solidFill>
                <a:sym typeface="Wingdings" panose="05000000000000000000" pitchFamily="2" charset="2"/>
              </a:rPr>
              <a:t>, ongeacht achtergrond, cultuur of voorkeuren.</a:t>
            </a:r>
          </a:p>
          <a:p>
            <a:pPr marL="342900" lvl="0" algn="ctr" rtl="0">
              <a:spcBef>
                <a:spcPts val="0"/>
              </a:spcBef>
              <a:spcAft>
                <a:spcPts val="0"/>
              </a:spcAft>
              <a:buClr>
                <a:schemeClr val="hlink"/>
              </a:buClr>
              <a:buSzPts val="1100"/>
              <a:buFont typeface="Wingdings" panose="05000000000000000000" pitchFamily="2" charset="2"/>
              <a:buChar char="v"/>
            </a:pPr>
            <a:endParaRPr lang="en" dirty="0">
              <a:solidFill>
                <a:srgbClr val="666666"/>
              </a:solidFill>
              <a:sym typeface="Wingdings" panose="05000000000000000000" pitchFamily="2" charset="2"/>
            </a:endParaRPr>
          </a:p>
          <a:p>
            <a:pPr marL="342900" lvl="0" algn="ctr" rtl="0">
              <a:spcBef>
                <a:spcPts val="0"/>
              </a:spcBef>
              <a:spcAft>
                <a:spcPts val="0"/>
              </a:spcAft>
              <a:buClr>
                <a:schemeClr val="hlink"/>
              </a:buClr>
              <a:buSzPts val="1100"/>
              <a:buFont typeface="Wingdings" panose="05000000000000000000" pitchFamily="2" charset="2"/>
              <a:buChar char="v"/>
            </a:pPr>
            <a:r>
              <a:rPr lang="en" dirty="0">
                <a:solidFill>
                  <a:srgbClr val="666666"/>
                </a:solidFill>
                <a:sym typeface="Wingdings" panose="05000000000000000000" pitchFamily="2" charset="2"/>
              </a:rPr>
              <a:t>Je toont respect door een leerling op </a:t>
            </a:r>
            <a:r>
              <a:rPr lang="en" dirty="0">
                <a:solidFill>
                  <a:srgbClr val="69A1C2"/>
                </a:solidFill>
                <a:sym typeface="Wingdings" panose="05000000000000000000" pitchFamily="2" charset="2"/>
              </a:rPr>
              <a:t>geen</a:t>
            </a:r>
            <a:r>
              <a:rPr lang="en" dirty="0">
                <a:solidFill>
                  <a:srgbClr val="666666"/>
                </a:solidFill>
                <a:sym typeface="Wingdings" panose="05000000000000000000" pitchFamily="2" charset="2"/>
              </a:rPr>
              <a:t> enkele manier af te wijzen.</a:t>
            </a:r>
          </a:p>
          <a:p>
            <a:pPr marL="0" lvl="0" indent="0" algn="ctr" rtl="0">
              <a:spcBef>
                <a:spcPts val="0"/>
              </a:spcBef>
              <a:spcAft>
                <a:spcPts val="0"/>
              </a:spcAft>
              <a:buClr>
                <a:schemeClr val="hlink"/>
              </a:buClr>
              <a:buSzPts val="1100"/>
            </a:pPr>
            <a:endParaRPr lang="en" dirty="0">
              <a:solidFill>
                <a:srgbClr val="666666"/>
              </a:solidFill>
              <a:sym typeface="Wingdings" panose="05000000000000000000" pitchFamily="2" charset="2"/>
            </a:endParaRPr>
          </a:p>
          <a:p>
            <a:pPr marL="342900" lvl="0" algn="ctr" rtl="0">
              <a:spcBef>
                <a:spcPts val="0"/>
              </a:spcBef>
              <a:spcAft>
                <a:spcPts val="0"/>
              </a:spcAft>
              <a:buClr>
                <a:schemeClr val="hlink"/>
              </a:buClr>
              <a:buSzPts val="1100"/>
              <a:buFont typeface="Wingdings" panose="05000000000000000000" pitchFamily="2" charset="2"/>
              <a:buChar char="v"/>
            </a:pPr>
            <a:r>
              <a:rPr lang="en" dirty="0">
                <a:solidFill>
                  <a:srgbClr val="666666"/>
                </a:solidFill>
                <a:sym typeface="Wingdings" panose="05000000000000000000" pitchFamily="2" charset="2"/>
              </a:rPr>
              <a:t>Ieder kind heeft </a:t>
            </a:r>
            <a:r>
              <a:rPr lang="en" dirty="0">
                <a:solidFill>
                  <a:srgbClr val="69A1C2"/>
                </a:solidFill>
                <a:sym typeface="Wingdings" panose="05000000000000000000" pitchFamily="2" charset="2"/>
              </a:rPr>
              <a:t>recht</a:t>
            </a:r>
            <a:r>
              <a:rPr lang="en" dirty="0">
                <a:solidFill>
                  <a:srgbClr val="666666"/>
                </a:solidFill>
                <a:sym typeface="Wingdings" panose="05000000000000000000" pitchFamily="2" charset="2"/>
              </a:rPr>
              <a:t> op bescherming tegen elke vorm van discriminatie.</a:t>
            </a:r>
          </a:p>
        </p:txBody>
      </p:sp>
      <p:cxnSp>
        <p:nvCxnSpPr>
          <p:cNvPr id="540" name="Google Shape;540;p38"/>
          <p:cNvCxnSpPr/>
          <p:nvPr/>
        </p:nvCxnSpPr>
        <p:spPr>
          <a:xfrm>
            <a:off x="4513852" y="2088266"/>
            <a:ext cx="3479600" cy="0"/>
          </a:xfrm>
          <a:prstGeom prst="straightConnector1">
            <a:avLst/>
          </a:prstGeom>
          <a:noFill/>
          <a:ln w="19050" cap="flat" cmpd="sng">
            <a:solidFill>
              <a:schemeClr val="accent1"/>
            </a:solidFill>
            <a:prstDash val="dash"/>
            <a:round/>
            <a:headEnd type="none" w="med" len="med"/>
            <a:tailEnd type="none" w="med" len="med"/>
          </a:ln>
        </p:spPr>
      </p:cxnSp>
      <p:grpSp>
        <p:nvGrpSpPr>
          <p:cNvPr id="541" name="Google Shape;541;p38"/>
          <p:cNvGrpSpPr/>
          <p:nvPr/>
        </p:nvGrpSpPr>
        <p:grpSpPr>
          <a:xfrm>
            <a:off x="299697" y="679462"/>
            <a:ext cx="5054433" cy="1930012"/>
            <a:chOff x="224772" y="509596"/>
            <a:chExt cx="3790825" cy="1447509"/>
          </a:xfrm>
        </p:grpSpPr>
        <p:grpSp>
          <p:nvGrpSpPr>
            <p:cNvPr id="542" name="Google Shape;542;p38"/>
            <p:cNvGrpSpPr/>
            <p:nvPr/>
          </p:nvGrpSpPr>
          <p:grpSpPr>
            <a:xfrm>
              <a:off x="2219922" y="1563358"/>
              <a:ext cx="239200" cy="60809"/>
              <a:chOff x="2701150" y="1792225"/>
              <a:chExt cx="37075" cy="9425"/>
            </a:xfrm>
          </p:grpSpPr>
          <p:sp>
            <p:nvSpPr>
              <p:cNvPr id="543" name="Google Shape;543;p38"/>
              <p:cNvSpPr/>
              <p:nvPr/>
            </p:nvSpPr>
            <p:spPr>
              <a:xfrm>
                <a:off x="2701150" y="1792225"/>
                <a:ext cx="19100" cy="5050"/>
              </a:xfrm>
              <a:custGeom>
                <a:avLst/>
                <a:gdLst/>
                <a:ahLst/>
                <a:cxnLst/>
                <a:rect l="l" t="t" r="r" b="b"/>
                <a:pathLst>
                  <a:path w="764" h="202" extrusionOk="0">
                    <a:moveTo>
                      <a:pt x="673" y="1"/>
                    </a:moveTo>
                    <a:cubicBezTo>
                      <a:pt x="659" y="1"/>
                      <a:pt x="644" y="3"/>
                      <a:pt x="630" y="4"/>
                    </a:cubicBezTo>
                    <a:cubicBezTo>
                      <a:pt x="604" y="6"/>
                      <a:pt x="577" y="8"/>
                      <a:pt x="552" y="10"/>
                    </a:cubicBezTo>
                    <a:cubicBezTo>
                      <a:pt x="492" y="17"/>
                      <a:pt x="433" y="26"/>
                      <a:pt x="373" y="35"/>
                    </a:cubicBezTo>
                    <a:cubicBezTo>
                      <a:pt x="264" y="51"/>
                      <a:pt x="155" y="70"/>
                      <a:pt x="45" y="87"/>
                    </a:cubicBezTo>
                    <a:cubicBezTo>
                      <a:pt x="17" y="91"/>
                      <a:pt x="0" y="125"/>
                      <a:pt x="4" y="150"/>
                    </a:cubicBezTo>
                    <a:cubicBezTo>
                      <a:pt x="7" y="175"/>
                      <a:pt x="31" y="201"/>
                      <a:pt x="58" y="201"/>
                    </a:cubicBezTo>
                    <a:cubicBezTo>
                      <a:pt x="59" y="201"/>
                      <a:pt x="60" y="201"/>
                      <a:pt x="61" y="201"/>
                    </a:cubicBezTo>
                    <a:cubicBezTo>
                      <a:pt x="171" y="190"/>
                      <a:pt x="281" y="179"/>
                      <a:pt x="392" y="168"/>
                    </a:cubicBezTo>
                    <a:cubicBezTo>
                      <a:pt x="448" y="162"/>
                      <a:pt x="505" y="155"/>
                      <a:pt x="561" y="147"/>
                    </a:cubicBezTo>
                    <a:cubicBezTo>
                      <a:pt x="590" y="143"/>
                      <a:pt x="619" y="138"/>
                      <a:pt x="647" y="133"/>
                    </a:cubicBezTo>
                    <a:cubicBezTo>
                      <a:pt x="662" y="131"/>
                      <a:pt x="676" y="129"/>
                      <a:pt x="690" y="125"/>
                    </a:cubicBezTo>
                    <a:cubicBezTo>
                      <a:pt x="708" y="120"/>
                      <a:pt x="725" y="111"/>
                      <a:pt x="738" y="97"/>
                    </a:cubicBezTo>
                    <a:cubicBezTo>
                      <a:pt x="764" y="78"/>
                      <a:pt x="757" y="28"/>
                      <a:pt x="728" y="16"/>
                    </a:cubicBezTo>
                    <a:cubicBezTo>
                      <a:pt x="711" y="6"/>
                      <a:pt x="692" y="2"/>
                      <a:pt x="673"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44" name="Google Shape;544;p38"/>
              <p:cNvSpPr/>
              <p:nvPr/>
            </p:nvSpPr>
            <p:spPr>
              <a:xfrm>
                <a:off x="2720900" y="1795025"/>
                <a:ext cx="17325" cy="6625"/>
              </a:xfrm>
              <a:custGeom>
                <a:avLst/>
                <a:gdLst/>
                <a:ahLst/>
                <a:cxnLst/>
                <a:rect l="l" t="t" r="r" b="b"/>
                <a:pathLst>
                  <a:path w="693" h="265" extrusionOk="0">
                    <a:moveTo>
                      <a:pt x="590" y="0"/>
                    </a:moveTo>
                    <a:cubicBezTo>
                      <a:pt x="573" y="3"/>
                      <a:pt x="557" y="5"/>
                      <a:pt x="541" y="10"/>
                    </a:cubicBezTo>
                    <a:lnTo>
                      <a:pt x="471" y="23"/>
                    </a:lnTo>
                    <a:cubicBezTo>
                      <a:pt x="426" y="34"/>
                      <a:pt x="380" y="43"/>
                      <a:pt x="335" y="54"/>
                    </a:cubicBezTo>
                    <a:lnTo>
                      <a:pt x="62" y="121"/>
                    </a:lnTo>
                    <a:cubicBezTo>
                      <a:pt x="23" y="133"/>
                      <a:pt x="0" y="172"/>
                      <a:pt x="11" y="211"/>
                    </a:cubicBezTo>
                    <a:cubicBezTo>
                      <a:pt x="20" y="244"/>
                      <a:pt x="51" y="265"/>
                      <a:pt x="83" y="265"/>
                    </a:cubicBezTo>
                    <a:cubicBezTo>
                      <a:pt x="89" y="265"/>
                      <a:pt x="94" y="264"/>
                      <a:pt x="100" y="263"/>
                    </a:cubicBezTo>
                    <a:lnTo>
                      <a:pt x="100" y="264"/>
                    </a:lnTo>
                    <a:lnTo>
                      <a:pt x="377" y="204"/>
                    </a:lnTo>
                    <a:cubicBezTo>
                      <a:pt x="423" y="195"/>
                      <a:pt x="468" y="185"/>
                      <a:pt x="512" y="173"/>
                    </a:cubicBezTo>
                    <a:lnTo>
                      <a:pt x="581" y="156"/>
                    </a:lnTo>
                    <a:cubicBezTo>
                      <a:pt x="608" y="150"/>
                      <a:pt x="633" y="139"/>
                      <a:pt x="656" y="124"/>
                    </a:cubicBezTo>
                    <a:cubicBezTo>
                      <a:pt x="680" y="109"/>
                      <a:pt x="692" y="79"/>
                      <a:pt x="685" y="51"/>
                    </a:cubicBezTo>
                    <a:cubicBezTo>
                      <a:pt x="676" y="25"/>
                      <a:pt x="652" y="6"/>
                      <a:pt x="624" y="5"/>
                    </a:cubicBezTo>
                    <a:cubicBezTo>
                      <a:pt x="613" y="3"/>
                      <a:pt x="601" y="2"/>
                      <a:pt x="590" y="0"/>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545" name="Google Shape;545;p38"/>
            <p:cNvGrpSpPr/>
            <p:nvPr/>
          </p:nvGrpSpPr>
          <p:grpSpPr>
            <a:xfrm>
              <a:off x="3776397" y="509596"/>
              <a:ext cx="239200" cy="60809"/>
              <a:chOff x="2701150" y="1792225"/>
              <a:chExt cx="37075" cy="9425"/>
            </a:xfrm>
          </p:grpSpPr>
          <p:sp>
            <p:nvSpPr>
              <p:cNvPr id="546" name="Google Shape;546;p38"/>
              <p:cNvSpPr/>
              <p:nvPr/>
            </p:nvSpPr>
            <p:spPr>
              <a:xfrm>
                <a:off x="2701150" y="1792225"/>
                <a:ext cx="19100" cy="5050"/>
              </a:xfrm>
              <a:custGeom>
                <a:avLst/>
                <a:gdLst/>
                <a:ahLst/>
                <a:cxnLst/>
                <a:rect l="l" t="t" r="r" b="b"/>
                <a:pathLst>
                  <a:path w="764" h="202" extrusionOk="0">
                    <a:moveTo>
                      <a:pt x="673" y="1"/>
                    </a:moveTo>
                    <a:cubicBezTo>
                      <a:pt x="659" y="1"/>
                      <a:pt x="644" y="3"/>
                      <a:pt x="630" y="4"/>
                    </a:cubicBezTo>
                    <a:cubicBezTo>
                      <a:pt x="604" y="6"/>
                      <a:pt x="577" y="8"/>
                      <a:pt x="552" y="10"/>
                    </a:cubicBezTo>
                    <a:cubicBezTo>
                      <a:pt x="492" y="17"/>
                      <a:pt x="433" y="26"/>
                      <a:pt x="373" y="35"/>
                    </a:cubicBezTo>
                    <a:cubicBezTo>
                      <a:pt x="264" y="51"/>
                      <a:pt x="155" y="70"/>
                      <a:pt x="45" y="87"/>
                    </a:cubicBezTo>
                    <a:cubicBezTo>
                      <a:pt x="17" y="91"/>
                      <a:pt x="0" y="125"/>
                      <a:pt x="4" y="150"/>
                    </a:cubicBezTo>
                    <a:cubicBezTo>
                      <a:pt x="7" y="175"/>
                      <a:pt x="31" y="201"/>
                      <a:pt x="58" y="201"/>
                    </a:cubicBezTo>
                    <a:cubicBezTo>
                      <a:pt x="59" y="201"/>
                      <a:pt x="60" y="201"/>
                      <a:pt x="61" y="201"/>
                    </a:cubicBezTo>
                    <a:cubicBezTo>
                      <a:pt x="171" y="190"/>
                      <a:pt x="281" y="179"/>
                      <a:pt x="392" y="168"/>
                    </a:cubicBezTo>
                    <a:cubicBezTo>
                      <a:pt x="448" y="162"/>
                      <a:pt x="505" y="155"/>
                      <a:pt x="561" y="147"/>
                    </a:cubicBezTo>
                    <a:cubicBezTo>
                      <a:pt x="590" y="143"/>
                      <a:pt x="619" y="138"/>
                      <a:pt x="647" y="133"/>
                    </a:cubicBezTo>
                    <a:cubicBezTo>
                      <a:pt x="662" y="131"/>
                      <a:pt x="676" y="129"/>
                      <a:pt x="690" y="125"/>
                    </a:cubicBezTo>
                    <a:cubicBezTo>
                      <a:pt x="708" y="120"/>
                      <a:pt x="725" y="111"/>
                      <a:pt x="738" y="97"/>
                    </a:cubicBezTo>
                    <a:cubicBezTo>
                      <a:pt x="764" y="78"/>
                      <a:pt x="757" y="28"/>
                      <a:pt x="728" y="16"/>
                    </a:cubicBezTo>
                    <a:cubicBezTo>
                      <a:pt x="711" y="6"/>
                      <a:pt x="692" y="2"/>
                      <a:pt x="673"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47" name="Google Shape;547;p38"/>
              <p:cNvSpPr/>
              <p:nvPr/>
            </p:nvSpPr>
            <p:spPr>
              <a:xfrm>
                <a:off x="2720900" y="1795025"/>
                <a:ext cx="17325" cy="6625"/>
              </a:xfrm>
              <a:custGeom>
                <a:avLst/>
                <a:gdLst/>
                <a:ahLst/>
                <a:cxnLst/>
                <a:rect l="l" t="t" r="r" b="b"/>
                <a:pathLst>
                  <a:path w="693" h="265" extrusionOk="0">
                    <a:moveTo>
                      <a:pt x="590" y="0"/>
                    </a:moveTo>
                    <a:cubicBezTo>
                      <a:pt x="573" y="3"/>
                      <a:pt x="557" y="5"/>
                      <a:pt x="541" y="10"/>
                    </a:cubicBezTo>
                    <a:lnTo>
                      <a:pt x="471" y="23"/>
                    </a:lnTo>
                    <a:cubicBezTo>
                      <a:pt x="426" y="34"/>
                      <a:pt x="380" y="43"/>
                      <a:pt x="335" y="54"/>
                    </a:cubicBezTo>
                    <a:lnTo>
                      <a:pt x="62" y="121"/>
                    </a:lnTo>
                    <a:cubicBezTo>
                      <a:pt x="23" y="133"/>
                      <a:pt x="0" y="172"/>
                      <a:pt x="11" y="211"/>
                    </a:cubicBezTo>
                    <a:cubicBezTo>
                      <a:pt x="20" y="244"/>
                      <a:pt x="51" y="265"/>
                      <a:pt x="83" y="265"/>
                    </a:cubicBezTo>
                    <a:cubicBezTo>
                      <a:pt x="89" y="265"/>
                      <a:pt x="94" y="264"/>
                      <a:pt x="100" y="263"/>
                    </a:cubicBezTo>
                    <a:lnTo>
                      <a:pt x="100" y="264"/>
                    </a:lnTo>
                    <a:lnTo>
                      <a:pt x="377" y="204"/>
                    </a:lnTo>
                    <a:cubicBezTo>
                      <a:pt x="423" y="195"/>
                      <a:pt x="468" y="185"/>
                      <a:pt x="512" y="173"/>
                    </a:cubicBezTo>
                    <a:lnTo>
                      <a:pt x="581" y="156"/>
                    </a:lnTo>
                    <a:cubicBezTo>
                      <a:pt x="608" y="150"/>
                      <a:pt x="633" y="139"/>
                      <a:pt x="656" y="124"/>
                    </a:cubicBezTo>
                    <a:cubicBezTo>
                      <a:pt x="680" y="109"/>
                      <a:pt x="692" y="79"/>
                      <a:pt x="685" y="51"/>
                    </a:cubicBezTo>
                    <a:cubicBezTo>
                      <a:pt x="676" y="25"/>
                      <a:pt x="652" y="6"/>
                      <a:pt x="624" y="5"/>
                    </a:cubicBezTo>
                    <a:cubicBezTo>
                      <a:pt x="613" y="3"/>
                      <a:pt x="601" y="2"/>
                      <a:pt x="590" y="0"/>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548" name="Google Shape;548;p38"/>
            <p:cNvGrpSpPr/>
            <p:nvPr/>
          </p:nvGrpSpPr>
          <p:grpSpPr>
            <a:xfrm>
              <a:off x="224772" y="1896296"/>
              <a:ext cx="239200" cy="60809"/>
              <a:chOff x="2701150" y="1792225"/>
              <a:chExt cx="37075" cy="9425"/>
            </a:xfrm>
          </p:grpSpPr>
          <p:sp>
            <p:nvSpPr>
              <p:cNvPr id="549" name="Google Shape;549;p38"/>
              <p:cNvSpPr/>
              <p:nvPr/>
            </p:nvSpPr>
            <p:spPr>
              <a:xfrm>
                <a:off x="2701150" y="1792225"/>
                <a:ext cx="19100" cy="5050"/>
              </a:xfrm>
              <a:custGeom>
                <a:avLst/>
                <a:gdLst/>
                <a:ahLst/>
                <a:cxnLst/>
                <a:rect l="l" t="t" r="r" b="b"/>
                <a:pathLst>
                  <a:path w="764" h="202" extrusionOk="0">
                    <a:moveTo>
                      <a:pt x="673" y="1"/>
                    </a:moveTo>
                    <a:cubicBezTo>
                      <a:pt x="659" y="1"/>
                      <a:pt x="644" y="3"/>
                      <a:pt x="630" y="4"/>
                    </a:cubicBezTo>
                    <a:cubicBezTo>
                      <a:pt x="604" y="6"/>
                      <a:pt x="577" y="8"/>
                      <a:pt x="552" y="10"/>
                    </a:cubicBezTo>
                    <a:cubicBezTo>
                      <a:pt x="492" y="17"/>
                      <a:pt x="433" y="26"/>
                      <a:pt x="373" y="35"/>
                    </a:cubicBezTo>
                    <a:cubicBezTo>
                      <a:pt x="264" y="51"/>
                      <a:pt x="155" y="70"/>
                      <a:pt x="45" y="87"/>
                    </a:cubicBezTo>
                    <a:cubicBezTo>
                      <a:pt x="17" y="91"/>
                      <a:pt x="0" y="125"/>
                      <a:pt x="4" y="150"/>
                    </a:cubicBezTo>
                    <a:cubicBezTo>
                      <a:pt x="7" y="175"/>
                      <a:pt x="31" y="201"/>
                      <a:pt x="58" y="201"/>
                    </a:cubicBezTo>
                    <a:cubicBezTo>
                      <a:pt x="59" y="201"/>
                      <a:pt x="60" y="201"/>
                      <a:pt x="61" y="201"/>
                    </a:cubicBezTo>
                    <a:cubicBezTo>
                      <a:pt x="171" y="190"/>
                      <a:pt x="281" y="179"/>
                      <a:pt x="392" y="168"/>
                    </a:cubicBezTo>
                    <a:cubicBezTo>
                      <a:pt x="448" y="162"/>
                      <a:pt x="505" y="155"/>
                      <a:pt x="561" y="147"/>
                    </a:cubicBezTo>
                    <a:cubicBezTo>
                      <a:pt x="590" y="143"/>
                      <a:pt x="619" y="138"/>
                      <a:pt x="647" y="133"/>
                    </a:cubicBezTo>
                    <a:cubicBezTo>
                      <a:pt x="662" y="131"/>
                      <a:pt x="676" y="129"/>
                      <a:pt x="690" y="125"/>
                    </a:cubicBezTo>
                    <a:cubicBezTo>
                      <a:pt x="708" y="120"/>
                      <a:pt x="725" y="111"/>
                      <a:pt x="738" y="97"/>
                    </a:cubicBezTo>
                    <a:cubicBezTo>
                      <a:pt x="764" y="78"/>
                      <a:pt x="757" y="28"/>
                      <a:pt x="728" y="16"/>
                    </a:cubicBezTo>
                    <a:cubicBezTo>
                      <a:pt x="711" y="6"/>
                      <a:pt x="692" y="2"/>
                      <a:pt x="673"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50" name="Google Shape;550;p38"/>
              <p:cNvSpPr/>
              <p:nvPr/>
            </p:nvSpPr>
            <p:spPr>
              <a:xfrm>
                <a:off x="2720900" y="1795025"/>
                <a:ext cx="17325" cy="6625"/>
              </a:xfrm>
              <a:custGeom>
                <a:avLst/>
                <a:gdLst/>
                <a:ahLst/>
                <a:cxnLst/>
                <a:rect l="l" t="t" r="r" b="b"/>
                <a:pathLst>
                  <a:path w="693" h="265" extrusionOk="0">
                    <a:moveTo>
                      <a:pt x="590" y="0"/>
                    </a:moveTo>
                    <a:cubicBezTo>
                      <a:pt x="573" y="3"/>
                      <a:pt x="557" y="5"/>
                      <a:pt x="541" y="10"/>
                    </a:cubicBezTo>
                    <a:lnTo>
                      <a:pt x="471" y="23"/>
                    </a:lnTo>
                    <a:cubicBezTo>
                      <a:pt x="426" y="34"/>
                      <a:pt x="380" y="43"/>
                      <a:pt x="335" y="54"/>
                    </a:cubicBezTo>
                    <a:lnTo>
                      <a:pt x="62" y="121"/>
                    </a:lnTo>
                    <a:cubicBezTo>
                      <a:pt x="23" y="133"/>
                      <a:pt x="0" y="172"/>
                      <a:pt x="11" y="211"/>
                    </a:cubicBezTo>
                    <a:cubicBezTo>
                      <a:pt x="20" y="244"/>
                      <a:pt x="51" y="265"/>
                      <a:pt x="83" y="265"/>
                    </a:cubicBezTo>
                    <a:cubicBezTo>
                      <a:pt x="89" y="265"/>
                      <a:pt x="94" y="264"/>
                      <a:pt x="100" y="263"/>
                    </a:cubicBezTo>
                    <a:lnTo>
                      <a:pt x="100" y="264"/>
                    </a:lnTo>
                    <a:lnTo>
                      <a:pt x="377" y="204"/>
                    </a:lnTo>
                    <a:cubicBezTo>
                      <a:pt x="423" y="195"/>
                      <a:pt x="468" y="185"/>
                      <a:pt x="512" y="173"/>
                    </a:cubicBezTo>
                    <a:lnTo>
                      <a:pt x="581" y="156"/>
                    </a:lnTo>
                    <a:cubicBezTo>
                      <a:pt x="608" y="150"/>
                      <a:pt x="633" y="139"/>
                      <a:pt x="656" y="124"/>
                    </a:cubicBezTo>
                    <a:cubicBezTo>
                      <a:pt x="680" y="109"/>
                      <a:pt x="692" y="79"/>
                      <a:pt x="685" y="51"/>
                    </a:cubicBezTo>
                    <a:cubicBezTo>
                      <a:pt x="676" y="25"/>
                      <a:pt x="652" y="6"/>
                      <a:pt x="624" y="5"/>
                    </a:cubicBezTo>
                    <a:cubicBezTo>
                      <a:pt x="613" y="3"/>
                      <a:pt x="601" y="2"/>
                      <a:pt x="590" y="0"/>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grpSp>
        <p:nvGrpSpPr>
          <p:cNvPr id="551" name="Google Shape;551;p38"/>
          <p:cNvGrpSpPr/>
          <p:nvPr/>
        </p:nvGrpSpPr>
        <p:grpSpPr>
          <a:xfrm>
            <a:off x="7571854" y="4853555"/>
            <a:ext cx="3362001" cy="1453511"/>
            <a:chOff x="5678890" y="3640166"/>
            <a:chExt cx="2521501" cy="1090133"/>
          </a:xfrm>
        </p:grpSpPr>
        <p:grpSp>
          <p:nvGrpSpPr>
            <p:cNvPr id="552" name="Google Shape;552;p38"/>
            <p:cNvGrpSpPr/>
            <p:nvPr/>
          </p:nvGrpSpPr>
          <p:grpSpPr>
            <a:xfrm>
              <a:off x="5678890" y="4044816"/>
              <a:ext cx="686607" cy="685483"/>
              <a:chOff x="5721625" y="4984150"/>
              <a:chExt cx="196950" cy="196650"/>
            </a:xfrm>
          </p:grpSpPr>
          <p:sp>
            <p:nvSpPr>
              <p:cNvPr id="553" name="Google Shape;553;p38"/>
              <p:cNvSpPr/>
              <p:nvPr/>
            </p:nvSpPr>
            <p:spPr>
              <a:xfrm>
                <a:off x="5847225" y="4984150"/>
                <a:ext cx="22325" cy="185825"/>
              </a:xfrm>
              <a:custGeom>
                <a:avLst/>
                <a:gdLst/>
                <a:ahLst/>
                <a:cxnLst/>
                <a:rect l="l" t="t" r="r" b="b"/>
                <a:pathLst>
                  <a:path w="893" h="7433" extrusionOk="0">
                    <a:moveTo>
                      <a:pt x="732" y="1"/>
                    </a:moveTo>
                    <a:lnTo>
                      <a:pt x="732" y="1"/>
                    </a:lnTo>
                    <a:cubicBezTo>
                      <a:pt x="181" y="2414"/>
                      <a:pt x="1" y="4898"/>
                      <a:pt x="199" y="7364"/>
                    </a:cubicBezTo>
                    <a:lnTo>
                      <a:pt x="462" y="7432"/>
                    </a:lnTo>
                    <a:cubicBezTo>
                      <a:pt x="803" y="4971"/>
                      <a:pt x="893" y="2480"/>
                      <a:pt x="732"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54" name="Google Shape;554;p38"/>
              <p:cNvSpPr/>
              <p:nvPr/>
            </p:nvSpPr>
            <p:spPr>
              <a:xfrm>
                <a:off x="5787275" y="4985750"/>
                <a:ext cx="50100" cy="186200"/>
              </a:xfrm>
              <a:custGeom>
                <a:avLst/>
                <a:gdLst/>
                <a:ahLst/>
                <a:cxnLst/>
                <a:rect l="l" t="t" r="r" b="b"/>
                <a:pathLst>
                  <a:path w="2004" h="7448" extrusionOk="0">
                    <a:moveTo>
                      <a:pt x="1" y="0"/>
                    </a:moveTo>
                    <a:lnTo>
                      <a:pt x="1" y="0"/>
                    </a:lnTo>
                    <a:cubicBezTo>
                      <a:pt x="666" y="2447"/>
                      <a:pt x="1294" y="4902"/>
                      <a:pt x="1881" y="7368"/>
                    </a:cubicBezTo>
                    <a:lnTo>
                      <a:pt x="1997" y="7447"/>
                    </a:lnTo>
                    <a:cubicBezTo>
                      <a:pt x="2004" y="5945"/>
                      <a:pt x="1835" y="4448"/>
                      <a:pt x="1496" y="2983"/>
                    </a:cubicBezTo>
                    <a:cubicBezTo>
                      <a:pt x="1239" y="1882"/>
                      <a:pt x="851" y="747"/>
                      <a:pt x="1"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55" name="Google Shape;555;p38"/>
              <p:cNvSpPr/>
              <p:nvPr/>
            </p:nvSpPr>
            <p:spPr>
              <a:xfrm>
                <a:off x="5777075" y="5069900"/>
                <a:ext cx="24950" cy="110900"/>
              </a:xfrm>
              <a:custGeom>
                <a:avLst/>
                <a:gdLst/>
                <a:ahLst/>
                <a:cxnLst/>
                <a:rect l="l" t="t" r="r" b="b"/>
                <a:pathLst>
                  <a:path w="998" h="4436" extrusionOk="0">
                    <a:moveTo>
                      <a:pt x="688" y="1"/>
                    </a:moveTo>
                    <a:cubicBezTo>
                      <a:pt x="312" y="1453"/>
                      <a:pt x="81" y="2937"/>
                      <a:pt x="0" y="4435"/>
                    </a:cubicBezTo>
                    <a:lnTo>
                      <a:pt x="562" y="4231"/>
                    </a:lnTo>
                    <a:cubicBezTo>
                      <a:pt x="857" y="3392"/>
                      <a:pt x="905" y="2489"/>
                      <a:pt x="951" y="1602"/>
                    </a:cubicBezTo>
                    <a:cubicBezTo>
                      <a:pt x="980" y="1053"/>
                      <a:pt x="997" y="458"/>
                      <a:pt x="688" y="1"/>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56" name="Google Shape;556;p38"/>
              <p:cNvSpPr/>
              <p:nvPr/>
            </p:nvSpPr>
            <p:spPr>
              <a:xfrm>
                <a:off x="5721625" y="5011325"/>
                <a:ext cx="47775" cy="157175"/>
              </a:xfrm>
              <a:custGeom>
                <a:avLst/>
                <a:gdLst/>
                <a:ahLst/>
                <a:cxnLst/>
                <a:rect l="l" t="t" r="r" b="b"/>
                <a:pathLst>
                  <a:path w="1911" h="6287" extrusionOk="0">
                    <a:moveTo>
                      <a:pt x="59" y="1"/>
                    </a:moveTo>
                    <a:lnTo>
                      <a:pt x="59" y="1"/>
                    </a:lnTo>
                    <a:cubicBezTo>
                      <a:pt x="26" y="1349"/>
                      <a:pt x="0" y="2735"/>
                      <a:pt x="452" y="4006"/>
                    </a:cubicBezTo>
                    <a:cubicBezTo>
                      <a:pt x="727" y="4775"/>
                      <a:pt x="1173" y="5487"/>
                      <a:pt x="1353" y="6284"/>
                    </a:cubicBezTo>
                    <a:lnTo>
                      <a:pt x="1770" y="6286"/>
                    </a:lnTo>
                    <a:cubicBezTo>
                      <a:pt x="1900" y="5987"/>
                      <a:pt x="1911" y="5651"/>
                      <a:pt x="1902" y="5326"/>
                    </a:cubicBezTo>
                    <a:cubicBezTo>
                      <a:pt x="1845" y="3405"/>
                      <a:pt x="1204" y="1547"/>
                      <a:pt x="59"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57" name="Google Shape;557;p38"/>
              <p:cNvSpPr/>
              <p:nvPr/>
            </p:nvSpPr>
            <p:spPr>
              <a:xfrm>
                <a:off x="5877750" y="5044825"/>
                <a:ext cx="40825" cy="129000"/>
              </a:xfrm>
              <a:custGeom>
                <a:avLst/>
                <a:gdLst/>
                <a:ahLst/>
                <a:cxnLst/>
                <a:rect l="l" t="t" r="r" b="b"/>
                <a:pathLst>
                  <a:path w="1633" h="5160" extrusionOk="0">
                    <a:moveTo>
                      <a:pt x="1213" y="0"/>
                    </a:moveTo>
                    <a:lnTo>
                      <a:pt x="1213" y="0"/>
                    </a:lnTo>
                    <a:cubicBezTo>
                      <a:pt x="974" y="907"/>
                      <a:pt x="737" y="1812"/>
                      <a:pt x="497" y="2719"/>
                    </a:cubicBezTo>
                    <a:cubicBezTo>
                      <a:pt x="374" y="3185"/>
                      <a:pt x="249" y="3655"/>
                      <a:pt x="225" y="4136"/>
                    </a:cubicBezTo>
                    <a:cubicBezTo>
                      <a:pt x="205" y="4491"/>
                      <a:pt x="229" y="4887"/>
                      <a:pt x="1" y="5159"/>
                    </a:cubicBezTo>
                    <a:lnTo>
                      <a:pt x="447" y="5027"/>
                    </a:lnTo>
                    <a:cubicBezTo>
                      <a:pt x="1352" y="3541"/>
                      <a:pt x="1633" y="1689"/>
                      <a:pt x="1213" y="0"/>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sp>
          <p:nvSpPr>
            <p:cNvPr id="558" name="Google Shape;558;p38"/>
            <p:cNvSpPr/>
            <p:nvPr/>
          </p:nvSpPr>
          <p:spPr>
            <a:xfrm>
              <a:off x="7930970" y="3800037"/>
              <a:ext cx="74174" cy="106544"/>
            </a:xfrm>
            <a:custGeom>
              <a:avLst/>
              <a:gdLst/>
              <a:ahLst/>
              <a:cxnLst/>
              <a:rect l="l" t="t" r="r" b="b"/>
              <a:pathLst>
                <a:path w="669" h="961" extrusionOk="0">
                  <a:moveTo>
                    <a:pt x="60" y="1"/>
                  </a:moveTo>
                  <a:cubicBezTo>
                    <a:pt x="1" y="98"/>
                    <a:pt x="5" y="221"/>
                    <a:pt x="32" y="330"/>
                  </a:cubicBezTo>
                  <a:cubicBezTo>
                    <a:pt x="91" y="589"/>
                    <a:pt x="251" y="816"/>
                    <a:pt x="477" y="961"/>
                  </a:cubicBezTo>
                  <a:lnTo>
                    <a:pt x="669" y="741"/>
                  </a:lnTo>
                  <a:cubicBezTo>
                    <a:pt x="508" y="697"/>
                    <a:pt x="370" y="585"/>
                    <a:pt x="271" y="451"/>
                  </a:cubicBezTo>
                  <a:cubicBezTo>
                    <a:pt x="172" y="317"/>
                    <a:pt x="111" y="159"/>
                    <a:pt x="60" y="1"/>
                  </a:cubicBez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59" name="Google Shape;559;p38"/>
            <p:cNvSpPr/>
            <p:nvPr/>
          </p:nvSpPr>
          <p:spPr>
            <a:xfrm>
              <a:off x="7916889" y="3815004"/>
              <a:ext cx="120851" cy="180271"/>
            </a:xfrm>
            <a:custGeom>
              <a:avLst/>
              <a:gdLst/>
              <a:ahLst/>
              <a:cxnLst/>
              <a:rect l="l" t="t" r="r" b="b"/>
              <a:pathLst>
                <a:path w="1090" h="1626" extrusionOk="0">
                  <a:moveTo>
                    <a:pt x="388" y="0"/>
                  </a:moveTo>
                  <a:cubicBezTo>
                    <a:pt x="342" y="0"/>
                    <a:pt x="306" y="55"/>
                    <a:pt x="312" y="105"/>
                  </a:cubicBezTo>
                  <a:cubicBezTo>
                    <a:pt x="319" y="158"/>
                    <a:pt x="541" y="549"/>
                    <a:pt x="725" y="588"/>
                  </a:cubicBezTo>
                  <a:cubicBezTo>
                    <a:pt x="514" y="729"/>
                    <a:pt x="310" y="876"/>
                    <a:pt x="110" y="1030"/>
                  </a:cubicBezTo>
                  <a:cubicBezTo>
                    <a:pt x="80" y="1050"/>
                    <a:pt x="55" y="1078"/>
                    <a:pt x="38" y="1109"/>
                  </a:cubicBezTo>
                  <a:cubicBezTo>
                    <a:pt x="1" y="1188"/>
                    <a:pt x="62" y="1276"/>
                    <a:pt x="119" y="1342"/>
                  </a:cubicBezTo>
                  <a:lnTo>
                    <a:pt x="359" y="1625"/>
                  </a:lnTo>
                  <a:lnTo>
                    <a:pt x="569" y="1298"/>
                  </a:lnTo>
                  <a:cubicBezTo>
                    <a:pt x="569" y="1298"/>
                    <a:pt x="908" y="940"/>
                    <a:pt x="1037" y="777"/>
                  </a:cubicBezTo>
                  <a:cubicBezTo>
                    <a:pt x="1063" y="744"/>
                    <a:pt x="1090" y="700"/>
                    <a:pt x="1068" y="665"/>
                  </a:cubicBezTo>
                  <a:cubicBezTo>
                    <a:pt x="1057" y="648"/>
                    <a:pt x="1039" y="635"/>
                    <a:pt x="1022" y="626"/>
                  </a:cubicBezTo>
                  <a:cubicBezTo>
                    <a:pt x="760" y="481"/>
                    <a:pt x="545" y="266"/>
                    <a:pt x="402" y="2"/>
                  </a:cubicBezTo>
                  <a:cubicBezTo>
                    <a:pt x="398" y="1"/>
                    <a:pt x="393" y="0"/>
                    <a:pt x="388" y="0"/>
                  </a:cubicBez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60" name="Google Shape;560;p38"/>
            <p:cNvSpPr/>
            <p:nvPr/>
          </p:nvSpPr>
          <p:spPr>
            <a:xfrm>
              <a:off x="7812891" y="3938178"/>
              <a:ext cx="306230" cy="594804"/>
            </a:xfrm>
            <a:custGeom>
              <a:avLst/>
              <a:gdLst/>
              <a:ahLst/>
              <a:cxnLst/>
              <a:rect l="l" t="t" r="r" b="b"/>
              <a:pathLst>
                <a:path w="2762" h="5365" extrusionOk="0">
                  <a:moveTo>
                    <a:pt x="1604" y="0"/>
                  </a:moveTo>
                  <a:cubicBezTo>
                    <a:pt x="1512" y="95"/>
                    <a:pt x="1154" y="369"/>
                    <a:pt x="1154" y="369"/>
                  </a:cubicBezTo>
                  <a:cubicBezTo>
                    <a:pt x="1154" y="369"/>
                    <a:pt x="2085" y="3940"/>
                    <a:pt x="2048" y="3944"/>
                  </a:cubicBezTo>
                  <a:cubicBezTo>
                    <a:pt x="2047" y="3944"/>
                    <a:pt x="2047" y="3944"/>
                    <a:pt x="2047" y="3944"/>
                  </a:cubicBezTo>
                  <a:cubicBezTo>
                    <a:pt x="2007" y="3944"/>
                    <a:pt x="1496" y="2871"/>
                    <a:pt x="1290" y="2297"/>
                  </a:cubicBezTo>
                  <a:cubicBezTo>
                    <a:pt x="1086" y="1724"/>
                    <a:pt x="794" y="1136"/>
                    <a:pt x="258" y="846"/>
                  </a:cubicBezTo>
                  <a:lnTo>
                    <a:pt x="1" y="4034"/>
                  </a:lnTo>
                  <a:cubicBezTo>
                    <a:pt x="157" y="4254"/>
                    <a:pt x="326" y="4467"/>
                    <a:pt x="508" y="4669"/>
                  </a:cubicBezTo>
                  <a:cubicBezTo>
                    <a:pt x="688" y="4871"/>
                    <a:pt x="881" y="5067"/>
                    <a:pt x="1119" y="5201"/>
                  </a:cubicBezTo>
                  <a:cubicBezTo>
                    <a:pt x="1294" y="5300"/>
                    <a:pt x="1495" y="5365"/>
                    <a:pt x="1695" y="5365"/>
                  </a:cubicBezTo>
                  <a:cubicBezTo>
                    <a:pt x="1763" y="5365"/>
                    <a:pt x="1831" y="5357"/>
                    <a:pt x="1898" y="5341"/>
                  </a:cubicBezTo>
                  <a:cubicBezTo>
                    <a:pt x="2276" y="5251"/>
                    <a:pt x="2551" y="4904"/>
                    <a:pt x="2656" y="4531"/>
                  </a:cubicBezTo>
                  <a:cubicBezTo>
                    <a:pt x="2761" y="4157"/>
                    <a:pt x="2724" y="3762"/>
                    <a:pt x="2667" y="3378"/>
                  </a:cubicBezTo>
                  <a:cubicBezTo>
                    <a:pt x="2491" y="2203"/>
                    <a:pt x="2133" y="1063"/>
                    <a:pt x="1604" y="0"/>
                  </a:cubicBez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61" name="Google Shape;561;p38"/>
            <p:cNvSpPr/>
            <p:nvPr/>
          </p:nvSpPr>
          <p:spPr>
            <a:xfrm>
              <a:off x="7848924" y="4023546"/>
              <a:ext cx="48562" cy="179827"/>
            </a:xfrm>
            <a:custGeom>
              <a:avLst/>
              <a:gdLst/>
              <a:ahLst/>
              <a:cxnLst/>
              <a:rect l="l" t="t" r="r" b="b"/>
              <a:pathLst>
                <a:path w="438" h="1622" extrusionOk="0">
                  <a:moveTo>
                    <a:pt x="7" y="1"/>
                  </a:moveTo>
                  <a:cubicBezTo>
                    <a:pt x="3" y="1"/>
                    <a:pt x="1" y="1"/>
                    <a:pt x="1" y="1"/>
                  </a:cubicBezTo>
                  <a:lnTo>
                    <a:pt x="207" y="1622"/>
                  </a:lnTo>
                  <a:cubicBezTo>
                    <a:pt x="374" y="1297"/>
                    <a:pt x="438" y="930"/>
                    <a:pt x="390" y="568"/>
                  </a:cubicBezTo>
                  <a:cubicBezTo>
                    <a:pt x="313" y="25"/>
                    <a:pt x="53" y="1"/>
                    <a:pt x="7" y="1"/>
                  </a:cubicBezTo>
                  <a:close/>
                </a:path>
              </a:pathLst>
            </a:custGeom>
            <a:solidFill>
              <a:schemeClr val="accent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62" name="Google Shape;562;p38"/>
            <p:cNvSpPr/>
            <p:nvPr/>
          </p:nvSpPr>
          <p:spPr>
            <a:xfrm>
              <a:off x="7748585" y="3925982"/>
              <a:ext cx="126284" cy="184927"/>
            </a:xfrm>
            <a:custGeom>
              <a:avLst/>
              <a:gdLst/>
              <a:ahLst/>
              <a:cxnLst/>
              <a:rect l="l" t="t" r="r" b="b"/>
              <a:pathLst>
                <a:path w="1139" h="1668" extrusionOk="0">
                  <a:moveTo>
                    <a:pt x="65" y="0"/>
                  </a:moveTo>
                  <a:lnTo>
                    <a:pt x="14" y="989"/>
                  </a:lnTo>
                  <a:lnTo>
                    <a:pt x="1" y="1232"/>
                  </a:lnTo>
                  <a:lnTo>
                    <a:pt x="1139" y="1667"/>
                  </a:lnTo>
                  <a:lnTo>
                    <a:pt x="1101" y="1362"/>
                  </a:lnTo>
                  <a:lnTo>
                    <a:pt x="1062" y="1024"/>
                  </a:lnTo>
                  <a:lnTo>
                    <a:pt x="1062" y="1017"/>
                  </a:lnTo>
                  <a:lnTo>
                    <a:pt x="1031" y="765"/>
                  </a:lnTo>
                  <a:lnTo>
                    <a:pt x="996" y="472"/>
                  </a:lnTo>
                  <a:lnTo>
                    <a:pt x="978" y="312"/>
                  </a:lnTo>
                  <a:lnTo>
                    <a:pt x="65" y="0"/>
                  </a:ln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63" name="Google Shape;563;p38"/>
            <p:cNvSpPr/>
            <p:nvPr/>
          </p:nvSpPr>
          <p:spPr>
            <a:xfrm>
              <a:off x="7193224" y="4017115"/>
              <a:ext cx="747170" cy="582054"/>
            </a:xfrm>
            <a:custGeom>
              <a:avLst/>
              <a:gdLst/>
              <a:ahLst/>
              <a:cxnLst/>
              <a:rect l="l" t="t" r="r" b="b"/>
              <a:pathLst>
                <a:path w="6739" h="5250" extrusionOk="0">
                  <a:moveTo>
                    <a:pt x="5115" y="0"/>
                  </a:moveTo>
                  <a:cubicBezTo>
                    <a:pt x="4912" y="0"/>
                    <a:pt x="4713" y="44"/>
                    <a:pt x="4527" y="129"/>
                  </a:cubicBezTo>
                  <a:cubicBezTo>
                    <a:pt x="4072" y="344"/>
                    <a:pt x="3736" y="753"/>
                    <a:pt x="3440" y="1161"/>
                  </a:cubicBezTo>
                  <a:cubicBezTo>
                    <a:pt x="3016" y="1746"/>
                    <a:pt x="2632" y="2358"/>
                    <a:pt x="2293" y="2995"/>
                  </a:cubicBezTo>
                  <a:cubicBezTo>
                    <a:pt x="2265" y="3046"/>
                    <a:pt x="2232" y="3101"/>
                    <a:pt x="2184" y="3118"/>
                  </a:cubicBezTo>
                  <a:cubicBezTo>
                    <a:pt x="2168" y="3124"/>
                    <a:pt x="2151" y="3127"/>
                    <a:pt x="2135" y="3127"/>
                  </a:cubicBezTo>
                  <a:cubicBezTo>
                    <a:pt x="2099" y="3127"/>
                    <a:pt x="2062" y="3115"/>
                    <a:pt x="2028" y="3103"/>
                  </a:cubicBezTo>
                  <a:cubicBezTo>
                    <a:pt x="1966" y="3083"/>
                    <a:pt x="1905" y="3063"/>
                    <a:pt x="1845" y="3044"/>
                  </a:cubicBezTo>
                  <a:cubicBezTo>
                    <a:pt x="1540" y="2943"/>
                    <a:pt x="1237" y="2842"/>
                    <a:pt x="934" y="2740"/>
                  </a:cubicBezTo>
                  <a:lnTo>
                    <a:pt x="1" y="4937"/>
                  </a:lnTo>
                  <a:cubicBezTo>
                    <a:pt x="752" y="5145"/>
                    <a:pt x="1525" y="5249"/>
                    <a:pt x="2299" y="5249"/>
                  </a:cubicBezTo>
                  <a:cubicBezTo>
                    <a:pt x="2993" y="5249"/>
                    <a:pt x="3687" y="5165"/>
                    <a:pt x="4367" y="4998"/>
                  </a:cubicBezTo>
                  <a:cubicBezTo>
                    <a:pt x="4694" y="4917"/>
                    <a:pt x="5025" y="4811"/>
                    <a:pt x="5291" y="4603"/>
                  </a:cubicBezTo>
                  <a:cubicBezTo>
                    <a:pt x="5522" y="4421"/>
                    <a:pt x="5610" y="3902"/>
                    <a:pt x="5871" y="3902"/>
                  </a:cubicBezTo>
                  <a:cubicBezTo>
                    <a:pt x="5888" y="3902"/>
                    <a:pt x="5905" y="3904"/>
                    <a:pt x="5924" y="3909"/>
                  </a:cubicBezTo>
                  <a:cubicBezTo>
                    <a:pt x="5978" y="3922"/>
                    <a:pt x="6029" y="3928"/>
                    <a:pt x="6077" y="3928"/>
                  </a:cubicBezTo>
                  <a:cubicBezTo>
                    <a:pt x="6394" y="3928"/>
                    <a:pt x="6576" y="3665"/>
                    <a:pt x="6738" y="3505"/>
                  </a:cubicBezTo>
                  <a:cubicBezTo>
                    <a:pt x="6580" y="3320"/>
                    <a:pt x="6464" y="3103"/>
                    <a:pt x="6396" y="2870"/>
                  </a:cubicBezTo>
                  <a:cubicBezTo>
                    <a:pt x="6235" y="2352"/>
                    <a:pt x="6253" y="1750"/>
                    <a:pt x="6200" y="1194"/>
                  </a:cubicBezTo>
                  <a:cubicBezTo>
                    <a:pt x="6174" y="891"/>
                    <a:pt x="6115" y="575"/>
                    <a:pt x="5919" y="340"/>
                  </a:cubicBezTo>
                  <a:cubicBezTo>
                    <a:pt x="5739" y="123"/>
                    <a:pt x="5469" y="15"/>
                    <a:pt x="5183" y="2"/>
                  </a:cubicBezTo>
                  <a:cubicBezTo>
                    <a:pt x="5161" y="1"/>
                    <a:pt x="5138" y="0"/>
                    <a:pt x="5115" y="0"/>
                  </a:cubicBez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64" name="Google Shape;564;p38"/>
            <p:cNvSpPr/>
            <p:nvPr/>
          </p:nvSpPr>
          <p:spPr>
            <a:xfrm>
              <a:off x="6517235" y="3839506"/>
              <a:ext cx="102668" cy="225615"/>
            </a:xfrm>
            <a:custGeom>
              <a:avLst/>
              <a:gdLst/>
              <a:ahLst/>
              <a:cxnLst/>
              <a:rect l="l" t="t" r="r" b="b"/>
              <a:pathLst>
                <a:path w="926" h="2035" extrusionOk="0">
                  <a:moveTo>
                    <a:pt x="260" y="1"/>
                  </a:moveTo>
                  <a:lnTo>
                    <a:pt x="1" y="1481"/>
                  </a:lnTo>
                  <a:lnTo>
                    <a:pt x="666" y="2034"/>
                  </a:lnTo>
                  <a:lnTo>
                    <a:pt x="926" y="407"/>
                  </a:lnTo>
                  <a:lnTo>
                    <a:pt x="260" y="1"/>
                  </a:ln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65" name="Google Shape;565;p38"/>
            <p:cNvSpPr/>
            <p:nvPr/>
          </p:nvSpPr>
          <p:spPr>
            <a:xfrm>
              <a:off x="5968194" y="4019998"/>
              <a:ext cx="249907" cy="241802"/>
            </a:xfrm>
            <a:custGeom>
              <a:avLst/>
              <a:gdLst/>
              <a:ahLst/>
              <a:cxnLst/>
              <a:rect l="l" t="t" r="r" b="b"/>
              <a:pathLst>
                <a:path w="2254" h="2181" extrusionOk="0">
                  <a:moveTo>
                    <a:pt x="442" y="0"/>
                  </a:moveTo>
                  <a:lnTo>
                    <a:pt x="1" y="406"/>
                  </a:lnTo>
                  <a:cubicBezTo>
                    <a:pt x="1" y="406"/>
                    <a:pt x="739" y="1553"/>
                    <a:pt x="739" y="1663"/>
                  </a:cubicBezTo>
                  <a:lnTo>
                    <a:pt x="1441" y="2181"/>
                  </a:lnTo>
                  <a:lnTo>
                    <a:pt x="2254" y="1812"/>
                  </a:lnTo>
                  <a:lnTo>
                    <a:pt x="442" y="0"/>
                  </a:ln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66" name="Google Shape;566;p38"/>
            <p:cNvSpPr/>
            <p:nvPr/>
          </p:nvSpPr>
          <p:spPr>
            <a:xfrm>
              <a:off x="6392392" y="3977092"/>
              <a:ext cx="228952" cy="524403"/>
            </a:xfrm>
            <a:custGeom>
              <a:avLst/>
              <a:gdLst/>
              <a:ahLst/>
              <a:cxnLst/>
              <a:rect l="l" t="t" r="r" b="b"/>
              <a:pathLst>
                <a:path w="2065" h="4730" extrusionOk="0">
                  <a:moveTo>
                    <a:pt x="962" y="1"/>
                  </a:moveTo>
                  <a:cubicBezTo>
                    <a:pt x="962" y="1"/>
                    <a:pt x="115" y="4050"/>
                    <a:pt x="0" y="4169"/>
                  </a:cubicBezTo>
                  <a:cubicBezTo>
                    <a:pt x="0" y="4169"/>
                    <a:pt x="614" y="4730"/>
                    <a:pt x="1122" y="4730"/>
                  </a:cubicBezTo>
                  <a:cubicBezTo>
                    <a:pt x="1356" y="4730"/>
                    <a:pt x="1568" y="4611"/>
                    <a:pt x="1687" y="4263"/>
                  </a:cubicBezTo>
                  <a:cubicBezTo>
                    <a:pt x="2065" y="3163"/>
                    <a:pt x="2027" y="418"/>
                    <a:pt x="2027" y="418"/>
                  </a:cubicBezTo>
                  <a:lnTo>
                    <a:pt x="962" y="1"/>
                  </a:ln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67" name="Google Shape;567;p38"/>
            <p:cNvSpPr/>
            <p:nvPr/>
          </p:nvSpPr>
          <p:spPr>
            <a:xfrm>
              <a:off x="6007443" y="4132196"/>
              <a:ext cx="1366614" cy="496132"/>
            </a:xfrm>
            <a:custGeom>
              <a:avLst/>
              <a:gdLst/>
              <a:ahLst/>
              <a:cxnLst/>
              <a:rect l="l" t="t" r="r" b="b"/>
              <a:pathLst>
                <a:path w="12326" h="4475" extrusionOk="0">
                  <a:moveTo>
                    <a:pt x="612" y="0"/>
                  </a:moveTo>
                  <a:cubicBezTo>
                    <a:pt x="371" y="0"/>
                    <a:pt x="131" y="91"/>
                    <a:pt x="0" y="288"/>
                  </a:cubicBezTo>
                  <a:cubicBezTo>
                    <a:pt x="0" y="288"/>
                    <a:pt x="1650" y="4123"/>
                    <a:pt x="5023" y="4439"/>
                  </a:cubicBezTo>
                  <a:cubicBezTo>
                    <a:pt x="5272" y="4462"/>
                    <a:pt x="5807" y="4475"/>
                    <a:pt x="6471" y="4475"/>
                  </a:cubicBezTo>
                  <a:cubicBezTo>
                    <a:pt x="8417" y="4475"/>
                    <a:pt x="11469" y="4368"/>
                    <a:pt x="11662" y="4123"/>
                  </a:cubicBezTo>
                  <a:cubicBezTo>
                    <a:pt x="11666" y="4116"/>
                    <a:pt x="11673" y="4109"/>
                    <a:pt x="11679" y="4105"/>
                  </a:cubicBezTo>
                  <a:cubicBezTo>
                    <a:pt x="11660" y="3600"/>
                    <a:pt x="11660" y="3088"/>
                    <a:pt x="11859" y="2616"/>
                  </a:cubicBezTo>
                  <a:cubicBezTo>
                    <a:pt x="11910" y="2500"/>
                    <a:pt x="11971" y="2390"/>
                    <a:pt x="12044" y="2284"/>
                  </a:cubicBezTo>
                  <a:cubicBezTo>
                    <a:pt x="12127" y="2161"/>
                    <a:pt x="12222" y="2047"/>
                    <a:pt x="12325" y="1940"/>
                  </a:cubicBezTo>
                  <a:cubicBezTo>
                    <a:pt x="11566" y="912"/>
                    <a:pt x="10346" y="401"/>
                    <a:pt x="9076" y="401"/>
                  </a:cubicBezTo>
                  <a:cubicBezTo>
                    <a:pt x="8975" y="401"/>
                    <a:pt x="8873" y="405"/>
                    <a:pt x="8772" y="411"/>
                  </a:cubicBezTo>
                  <a:cubicBezTo>
                    <a:pt x="7379" y="499"/>
                    <a:pt x="6624" y="896"/>
                    <a:pt x="5460" y="1667"/>
                  </a:cubicBezTo>
                  <a:cubicBezTo>
                    <a:pt x="5341" y="1746"/>
                    <a:pt x="4924" y="2153"/>
                    <a:pt x="4564" y="2179"/>
                  </a:cubicBezTo>
                  <a:cubicBezTo>
                    <a:pt x="4540" y="2181"/>
                    <a:pt x="4514" y="2182"/>
                    <a:pt x="4489" y="2182"/>
                  </a:cubicBezTo>
                  <a:cubicBezTo>
                    <a:pt x="4131" y="2182"/>
                    <a:pt x="3642" y="2020"/>
                    <a:pt x="3499" y="1909"/>
                  </a:cubicBezTo>
                  <a:lnTo>
                    <a:pt x="1658" y="495"/>
                  </a:lnTo>
                  <a:cubicBezTo>
                    <a:pt x="1410" y="304"/>
                    <a:pt x="1151" y="106"/>
                    <a:pt x="846" y="29"/>
                  </a:cubicBezTo>
                  <a:cubicBezTo>
                    <a:pt x="770" y="10"/>
                    <a:pt x="691" y="0"/>
                    <a:pt x="612" y="0"/>
                  </a:cubicBez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68" name="Google Shape;568;p38"/>
            <p:cNvSpPr/>
            <p:nvPr/>
          </p:nvSpPr>
          <p:spPr>
            <a:xfrm>
              <a:off x="6541627" y="4176654"/>
              <a:ext cx="832431" cy="217189"/>
            </a:xfrm>
            <a:custGeom>
              <a:avLst/>
              <a:gdLst/>
              <a:ahLst/>
              <a:cxnLst/>
              <a:rect l="l" t="t" r="r" b="b"/>
              <a:pathLst>
                <a:path w="7508" h="1959" extrusionOk="0">
                  <a:moveTo>
                    <a:pt x="4258" y="0"/>
                  </a:moveTo>
                  <a:cubicBezTo>
                    <a:pt x="4157" y="0"/>
                    <a:pt x="4055" y="4"/>
                    <a:pt x="3954" y="10"/>
                  </a:cubicBezTo>
                  <a:cubicBezTo>
                    <a:pt x="2561" y="98"/>
                    <a:pt x="1806" y="495"/>
                    <a:pt x="642" y="1266"/>
                  </a:cubicBezTo>
                  <a:cubicBezTo>
                    <a:pt x="552" y="1326"/>
                    <a:pt x="284" y="1580"/>
                    <a:pt x="1" y="1706"/>
                  </a:cubicBezTo>
                  <a:cubicBezTo>
                    <a:pt x="68" y="1711"/>
                    <a:pt x="135" y="1714"/>
                    <a:pt x="203" y="1714"/>
                  </a:cubicBezTo>
                  <a:cubicBezTo>
                    <a:pt x="418" y="1714"/>
                    <a:pt x="636" y="1683"/>
                    <a:pt x="868" y="1598"/>
                  </a:cubicBezTo>
                  <a:cubicBezTo>
                    <a:pt x="1301" y="1442"/>
                    <a:pt x="1696" y="1200"/>
                    <a:pt x="2129" y="1038"/>
                  </a:cubicBezTo>
                  <a:cubicBezTo>
                    <a:pt x="2568" y="873"/>
                    <a:pt x="3036" y="809"/>
                    <a:pt x="3505" y="809"/>
                  </a:cubicBezTo>
                  <a:cubicBezTo>
                    <a:pt x="3923" y="809"/>
                    <a:pt x="4342" y="859"/>
                    <a:pt x="4746" y="935"/>
                  </a:cubicBezTo>
                  <a:cubicBezTo>
                    <a:pt x="4757" y="937"/>
                    <a:pt x="4766" y="941"/>
                    <a:pt x="4775" y="948"/>
                  </a:cubicBezTo>
                  <a:cubicBezTo>
                    <a:pt x="5342" y="1018"/>
                    <a:pt x="5889" y="1301"/>
                    <a:pt x="6385" y="1558"/>
                  </a:cubicBezTo>
                  <a:cubicBezTo>
                    <a:pt x="6635" y="1688"/>
                    <a:pt x="6883" y="1815"/>
                    <a:pt x="7136" y="1938"/>
                  </a:cubicBezTo>
                  <a:lnTo>
                    <a:pt x="7180" y="1958"/>
                  </a:lnTo>
                  <a:cubicBezTo>
                    <a:pt x="7195" y="1934"/>
                    <a:pt x="7208" y="1908"/>
                    <a:pt x="7226" y="1883"/>
                  </a:cubicBezTo>
                  <a:cubicBezTo>
                    <a:pt x="7309" y="1760"/>
                    <a:pt x="7404" y="1646"/>
                    <a:pt x="7507" y="1539"/>
                  </a:cubicBezTo>
                  <a:cubicBezTo>
                    <a:pt x="6748" y="511"/>
                    <a:pt x="5528" y="0"/>
                    <a:pt x="4258" y="0"/>
                  </a:cubicBez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69" name="Google Shape;569;p38"/>
            <p:cNvSpPr/>
            <p:nvPr/>
          </p:nvSpPr>
          <p:spPr>
            <a:xfrm>
              <a:off x="6809273" y="4176876"/>
              <a:ext cx="564785" cy="450676"/>
            </a:xfrm>
            <a:custGeom>
              <a:avLst/>
              <a:gdLst/>
              <a:ahLst/>
              <a:cxnLst/>
              <a:rect l="l" t="t" r="r" b="b"/>
              <a:pathLst>
                <a:path w="5094" h="4065" extrusionOk="0">
                  <a:moveTo>
                    <a:pt x="1850" y="0"/>
                  </a:moveTo>
                  <a:cubicBezTo>
                    <a:pt x="1747" y="0"/>
                    <a:pt x="1643" y="4"/>
                    <a:pt x="1540" y="10"/>
                  </a:cubicBezTo>
                  <a:cubicBezTo>
                    <a:pt x="1439" y="15"/>
                    <a:pt x="1342" y="24"/>
                    <a:pt x="1248" y="34"/>
                  </a:cubicBezTo>
                  <a:cubicBezTo>
                    <a:pt x="529" y="520"/>
                    <a:pt x="147" y="1451"/>
                    <a:pt x="48" y="2308"/>
                  </a:cubicBezTo>
                  <a:cubicBezTo>
                    <a:pt x="0" y="2716"/>
                    <a:pt x="48" y="3063"/>
                    <a:pt x="145" y="3456"/>
                  </a:cubicBezTo>
                  <a:cubicBezTo>
                    <a:pt x="196" y="3660"/>
                    <a:pt x="251" y="3862"/>
                    <a:pt x="312" y="4064"/>
                  </a:cubicBezTo>
                  <a:cubicBezTo>
                    <a:pt x="2144" y="4034"/>
                    <a:pt x="4270" y="3924"/>
                    <a:pt x="4430" y="3722"/>
                  </a:cubicBezTo>
                  <a:cubicBezTo>
                    <a:pt x="4434" y="3715"/>
                    <a:pt x="4441" y="3709"/>
                    <a:pt x="4447" y="3704"/>
                  </a:cubicBezTo>
                  <a:cubicBezTo>
                    <a:pt x="4428" y="3199"/>
                    <a:pt x="4428" y="2687"/>
                    <a:pt x="4630" y="2215"/>
                  </a:cubicBezTo>
                  <a:cubicBezTo>
                    <a:pt x="4678" y="2099"/>
                    <a:pt x="4739" y="1987"/>
                    <a:pt x="4812" y="1884"/>
                  </a:cubicBezTo>
                  <a:cubicBezTo>
                    <a:pt x="4895" y="1761"/>
                    <a:pt x="4990" y="1644"/>
                    <a:pt x="5093" y="1539"/>
                  </a:cubicBezTo>
                  <a:cubicBezTo>
                    <a:pt x="4336" y="511"/>
                    <a:pt x="3118" y="0"/>
                    <a:pt x="1850" y="0"/>
                  </a:cubicBezTo>
                  <a:close/>
                </a:path>
              </a:pathLst>
            </a:custGeom>
            <a:solidFill>
              <a:schemeClr val="accent5"/>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70" name="Google Shape;570;p38"/>
            <p:cNvSpPr/>
            <p:nvPr/>
          </p:nvSpPr>
          <p:spPr>
            <a:xfrm>
              <a:off x="7413085" y="4035519"/>
              <a:ext cx="527310" cy="563429"/>
            </a:xfrm>
            <a:custGeom>
              <a:avLst/>
              <a:gdLst/>
              <a:ahLst/>
              <a:cxnLst/>
              <a:rect l="l" t="t" r="r" b="b"/>
              <a:pathLst>
                <a:path w="4756" h="5082" extrusionOk="0">
                  <a:moveTo>
                    <a:pt x="2594" y="0"/>
                  </a:moveTo>
                  <a:cubicBezTo>
                    <a:pt x="2548" y="0"/>
                    <a:pt x="2502" y="3"/>
                    <a:pt x="2456" y="9"/>
                  </a:cubicBezTo>
                  <a:cubicBezTo>
                    <a:pt x="2045" y="233"/>
                    <a:pt x="1736" y="613"/>
                    <a:pt x="1457" y="993"/>
                  </a:cubicBezTo>
                  <a:cubicBezTo>
                    <a:pt x="1033" y="1577"/>
                    <a:pt x="651" y="2190"/>
                    <a:pt x="310" y="2827"/>
                  </a:cubicBezTo>
                  <a:cubicBezTo>
                    <a:pt x="282" y="2878"/>
                    <a:pt x="253" y="2932"/>
                    <a:pt x="201" y="2952"/>
                  </a:cubicBezTo>
                  <a:cubicBezTo>
                    <a:pt x="121" y="3352"/>
                    <a:pt x="1" y="3743"/>
                    <a:pt x="1" y="4154"/>
                  </a:cubicBezTo>
                  <a:cubicBezTo>
                    <a:pt x="1" y="4496"/>
                    <a:pt x="73" y="4788"/>
                    <a:pt x="176" y="5080"/>
                  </a:cubicBezTo>
                  <a:cubicBezTo>
                    <a:pt x="227" y="5081"/>
                    <a:pt x="278" y="5082"/>
                    <a:pt x="328" y="5082"/>
                  </a:cubicBezTo>
                  <a:cubicBezTo>
                    <a:pt x="1020" y="5082"/>
                    <a:pt x="1710" y="4998"/>
                    <a:pt x="2384" y="4830"/>
                  </a:cubicBezTo>
                  <a:cubicBezTo>
                    <a:pt x="2711" y="4749"/>
                    <a:pt x="3042" y="4645"/>
                    <a:pt x="3308" y="4437"/>
                  </a:cubicBezTo>
                  <a:cubicBezTo>
                    <a:pt x="3541" y="4253"/>
                    <a:pt x="3627" y="3736"/>
                    <a:pt x="3888" y="3736"/>
                  </a:cubicBezTo>
                  <a:cubicBezTo>
                    <a:pt x="3905" y="3736"/>
                    <a:pt x="3922" y="3738"/>
                    <a:pt x="3941" y="3743"/>
                  </a:cubicBezTo>
                  <a:cubicBezTo>
                    <a:pt x="3995" y="3756"/>
                    <a:pt x="4046" y="3762"/>
                    <a:pt x="4094" y="3762"/>
                  </a:cubicBezTo>
                  <a:cubicBezTo>
                    <a:pt x="4411" y="3762"/>
                    <a:pt x="4593" y="3499"/>
                    <a:pt x="4755" y="3339"/>
                  </a:cubicBezTo>
                  <a:cubicBezTo>
                    <a:pt x="4597" y="3152"/>
                    <a:pt x="4481" y="2937"/>
                    <a:pt x="4415" y="2704"/>
                  </a:cubicBezTo>
                  <a:cubicBezTo>
                    <a:pt x="4402" y="2704"/>
                    <a:pt x="4389" y="2704"/>
                    <a:pt x="4378" y="2706"/>
                  </a:cubicBezTo>
                  <a:cubicBezTo>
                    <a:pt x="4320" y="2711"/>
                    <a:pt x="4265" y="2713"/>
                    <a:pt x="4213" y="2713"/>
                  </a:cubicBezTo>
                  <a:cubicBezTo>
                    <a:pt x="3123" y="2713"/>
                    <a:pt x="3438" y="1702"/>
                    <a:pt x="3455" y="905"/>
                  </a:cubicBezTo>
                  <a:cubicBezTo>
                    <a:pt x="3442" y="822"/>
                    <a:pt x="3427" y="741"/>
                    <a:pt x="3407" y="657"/>
                  </a:cubicBezTo>
                  <a:cubicBezTo>
                    <a:pt x="3307" y="216"/>
                    <a:pt x="2975" y="0"/>
                    <a:pt x="2594" y="0"/>
                  </a:cubicBezTo>
                  <a:close/>
                </a:path>
              </a:pathLst>
            </a:custGeom>
            <a:solidFill>
              <a:schemeClr val="accent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71" name="Google Shape;571;p38"/>
            <p:cNvSpPr/>
            <p:nvPr/>
          </p:nvSpPr>
          <p:spPr>
            <a:xfrm>
              <a:off x="7566532" y="4056473"/>
              <a:ext cx="495822" cy="610436"/>
            </a:xfrm>
            <a:custGeom>
              <a:avLst/>
              <a:gdLst/>
              <a:ahLst/>
              <a:cxnLst/>
              <a:rect l="l" t="t" r="r" b="b"/>
              <a:pathLst>
                <a:path w="4472" h="5506" extrusionOk="0">
                  <a:moveTo>
                    <a:pt x="1294" y="1"/>
                  </a:moveTo>
                  <a:cubicBezTo>
                    <a:pt x="811" y="1"/>
                    <a:pt x="76" y="825"/>
                    <a:pt x="185" y="2555"/>
                  </a:cubicBezTo>
                  <a:cubicBezTo>
                    <a:pt x="295" y="4329"/>
                    <a:pt x="0" y="5289"/>
                    <a:pt x="1219" y="5473"/>
                  </a:cubicBezTo>
                  <a:cubicBezTo>
                    <a:pt x="1368" y="5496"/>
                    <a:pt x="1529" y="5506"/>
                    <a:pt x="1697" y="5506"/>
                  </a:cubicBezTo>
                  <a:cubicBezTo>
                    <a:pt x="2904" y="5506"/>
                    <a:pt x="4472" y="4995"/>
                    <a:pt x="4472" y="4995"/>
                  </a:cubicBezTo>
                  <a:lnTo>
                    <a:pt x="4362" y="4623"/>
                  </a:lnTo>
                  <a:cubicBezTo>
                    <a:pt x="4362" y="4623"/>
                    <a:pt x="2218" y="4476"/>
                    <a:pt x="1959" y="3958"/>
                  </a:cubicBezTo>
                  <a:cubicBezTo>
                    <a:pt x="1700" y="3442"/>
                    <a:pt x="2106" y="77"/>
                    <a:pt x="1331" y="3"/>
                  </a:cubicBezTo>
                  <a:cubicBezTo>
                    <a:pt x="1319" y="2"/>
                    <a:pt x="1307" y="1"/>
                    <a:pt x="1294" y="1"/>
                  </a:cubicBez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72" name="Google Shape;572;p38"/>
            <p:cNvSpPr/>
            <p:nvPr/>
          </p:nvSpPr>
          <p:spPr>
            <a:xfrm>
              <a:off x="7775859" y="3978312"/>
              <a:ext cx="90472" cy="60534"/>
            </a:xfrm>
            <a:custGeom>
              <a:avLst/>
              <a:gdLst/>
              <a:ahLst/>
              <a:cxnLst/>
              <a:rect l="l" t="t" r="r" b="b"/>
              <a:pathLst>
                <a:path w="816" h="546" extrusionOk="0">
                  <a:moveTo>
                    <a:pt x="750" y="0"/>
                  </a:moveTo>
                  <a:lnTo>
                    <a:pt x="1" y="16"/>
                  </a:lnTo>
                  <a:cubicBezTo>
                    <a:pt x="1" y="27"/>
                    <a:pt x="335" y="481"/>
                    <a:pt x="816" y="545"/>
                  </a:cubicBezTo>
                  <a:lnTo>
                    <a:pt x="785" y="293"/>
                  </a:lnTo>
                  <a:lnTo>
                    <a:pt x="750" y="0"/>
                  </a:ln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73" name="Google Shape;573;p38"/>
            <p:cNvSpPr/>
            <p:nvPr/>
          </p:nvSpPr>
          <p:spPr>
            <a:xfrm>
              <a:off x="7627845" y="3678859"/>
              <a:ext cx="335944" cy="311870"/>
            </a:xfrm>
            <a:custGeom>
              <a:avLst/>
              <a:gdLst/>
              <a:ahLst/>
              <a:cxnLst/>
              <a:rect l="l" t="t" r="r" b="b"/>
              <a:pathLst>
                <a:path w="3030" h="2813" extrusionOk="0">
                  <a:moveTo>
                    <a:pt x="2280" y="0"/>
                  </a:moveTo>
                  <a:cubicBezTo>
                    <a:pt x="2228" y="7"/>
                    <a:pt x="2175" y="11"/>
                    <a:pt x="2124" y="18"/>
                  </a:cubicBezTo>
                  <a:cubicBezTo>
                    <a:pt x="1826" y="62"/>
                    <a:pt x="1531" y="123"/>
                    <a:pt x="1242" y="200"/>
                  </a:cubicBezTo>
                  <a:cubicBezTo>
                    <a:pt x="807" y="314"/>
                    <a:pt x="352" y="428"/>
                    <a:pt x="3" y="716"/>
                  </a:cubicBezTo>
                  <a:cubicBezTo>
                    <a:pt x="1" y="817"/>
                    <a:pt x="5" y="916"/>
                    <a:pt x="18" y="1015"/>
                  </a:cubicBezTo>
                  <a:cubicBezTo>
                    <a:pt x="34" y="1116"/>
                    <a:pt x="53" y="1217"/>
                    <a:pt x="78" y="1316"/>
                  </a:cubicBezTo>
                  <a:lnTo>
                    <a:pt x="60" y="1276"/>
                  </a:lnTo>
                  <a:lnTo>
                    <a:pt x="60" y="1276"/>
                  </a:lnTo>
                  <a:cubicBezTo>
                    <a:pt x="62" y="1764"/>
                    <a:pt x="341" y="2229"/>
                    <a:pt x="743" y="2502"/>
                  </a:cubicBezTo>
                  <a:cubicBezTo>
                    <a:pt x="1056" y="2712"/>
                    <a:pt x="1433" y="2813"/>
                    <a:pt x="1810" y="2813"/>
                  </a:cubicBezTo>
                  <a:cubicBezTo>
                    <a:pt x="1921" y="2813"/>
                    <a:pt x="2031" y="2804"/>
                    <a:pt x="2140" y="2787"/>
                  </a:cubicBezTo>
                  <a:cubicBezTo>
                    <a:pt x="2324" y="2761"/>
                    <a:pt x="2511" y="2706"/>
                    <a:pt x="2660" y="2596"/>
                  </a:cubicBezTo>
                  <a:cubicBezTo>
                    <a:pt x="2702" y="2565"/>
                    <a:pt x="2742" y="2530"/>
                    <a:pt x="2779" y="2493"/>
                  </a:cubicBezTo>
                  <a:cubicBezTo>
                    <a:pt x="2970" y="2232"/>
                    <a:pt x="3029" y="1931"/>
                    <a:pt x="2895" y="1606"/>
                  </a:cubicBezTo>
                  <a:cubicBezTo>
                    <a:pt x="2772" y="1309"/>
                    <a:pt x="2766" y="1013"/>
                    <a:pt x="2700" y="703"/>
                  </a:cubicBezTo>
                  <a:cubicBezTo>
                    <a:pt x="2634" y="407"/>
                    <a:pt x="2482" y="202"/>
                    <a:pt x="2280" y="0"/>
                  </a:cubicBez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74" name="Google Shape;574;p38"/>
            <p:cNvSpPr/>
            <p:nvPr/>
          </p:nvSpPr>
          <p:spPr>
            <a:xfrm>
              <a:off x="7826085" y="3844384"/>
              <a:ext cx="28827" cy="22506"/>
            </a:xfrm>
            <a:custGeom>
              <a:avLst/>
              <a:gdLst/>
              <a:ahLst/>
              <a:cxnLst/>
              <a:rect l="l" t="t" r="r" b="b"/>
              <a:pathLst>
                <a:path w="260" h="203" extrusionOk="0">
                  <a:moveTo>
                    <a:pt x="130" y="1"/>
                  </a:moveTo>
                  <a:cubicBezTo>
                    <a:pt x="0" y="1"/>
                    <a:pt x="0" y="203"/>
                    <a:pt x="130" y="203"/>
                  </a:cubicBezTo>
                  <a:cubicBezTo>
                    <a:pt x="260" y="203"/>
                    <a:pt x="260" y="1"/>
                    <a:pt x="130"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75" name="Google Shape;575;p38"/>
            <p:cNvSpPr/>
            <p:nvPr/>
          </p:nvSpPr>
          <p:spPr>
            <a:xfrm>
              <a:off x="7911567" y="3820769"/>
              <a:ext cx="24725" cy="19402"/>
            </a:xfrm>
            <a:custGeom>
              <a:avLst/>
              <a:gdLst/>
              <a:ahLst/>
              <a:cxnLst/>
              <a:rect l="l" t="t" r="r" b="b"/>
              <a:pathLst>
                <a:path w="223" h="175" extrusionOk="0">
                  <a:moveTo>
                    <a:pt x="112" y="1"/>
                  </a:moveTo>
                  <a:cubicBezTo>
                    <a:pt x="2" y="1"/>
                    <a:pt x="0" y="174"/>
                    <a:pt x="112" y="174"/>
                  </a:cubicBezTo>
                  <a:cubicBezTo>
                    <a:pt x="222" y="174"/>
                    <a:pt x="222" y="1"/>
                    <a:pt x="112"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76" name="Google Shape;576;p38"/>
            <p:cNvSpPr/>
            <p:nvPr/>
          </p:nvSpPr>
          <p:spPr>
            <a:xfrm>
              <a:off x="7879193" y="3808130"/>
              <a:ext cx="45790" cy="88472"/>
            </a:xfrm>
            <a:custGeom>
              <a:avLst/>
              <a:gdLst/>
              <a:ahLst/>
              <a:cxnLst/>
              <a:rect l="l" t="t" r="r" b="b"/>
              <a:pathLst>
                <a:path w="413" h="798" extrusionOk="0">
                  <a:moveTo>
                    <a:pt x="40" y="1"/>
                  </a:moveTo>
                  <a:cubicBezTo>
                    <a:pt x="26" y="1"/>
                    <a:pt x="13" y="8"/>
                    <a:pt x="11" y="25"/>
                  </a:cubicBezTo>
                  <a:cubicBezTo>
                    <a:pt x="0" y="112"/>
                    <a:pt x="13" y="202"/>
                    <a:pt x="44" y="286"/>
                  </a:cubicBezTo>
                  <a:cubicBezTo>
                    <a:pt x="70" y="361"/>
                    <a:pt x="121" y="424"/>
                    <a:pt x="187" y="468"/>
                  </a:cubicBezTo>
                  <a:cubicBezTo>
                    <a:pt x="224" y="490"/>
                    <a:pt x="268" y="503"/>
                    <a:pt x="301" y="530"/>
                  </a:cubicBezTo>
                  <a:cubicBezTo>
                    <a:pt x="316" y="541"/>
                    <a:pt x="334" y="556"/>
                    <a:pt x="323" y="578"/>
                  </a:cubicBezTo>
                  <a:cubicBezTo>
                    <a:pt x="312" y="596"/>
                    <a:pt x="294" y="609"/>
                    <a:pt x="277" y="620"/>
                  </a:cubicBezTo>
                  <a:cubicBezTo>
                    <a:pt x="209" y="675"/>
                    <a:pt x="128" y="714"/>
                    <a:pt x="62" y="773"/>
                  </a:cubicBezTo>
                  <a:cubicBezTo>
                    <a:pt x="51" y="782"/>
                    <a:pt x="59" y="798"/>
                    <a:pt x="73" y="798"/>
                  </a:cubicBezTo>
                  <a:cubicBezTo>
                    <a:pt x="163" y="791"/>
                    <a:pt x="250" y="734"/>
                    <a:pt x="323" y="681"/>
                  </a:cubicBezTo>
                  <a:cubicBezTo>
                    <a:pt x="358" y="655"/>
                    <a:pt x="400" y="628"/>
                    <a:pt x="409" y="582"/>
                  </a:cubicBezTo>
                  <a:cubicBezTo>
                    <a:pt x="413" y="541"/>
                    <a:pt x="398" y="501"/>
                    <a:pt x="365" y="475"/>
                  </a:cubicBezTo>
                  <a:cubicBezTo>
                    <a:pt x="332" y="442"/>
                    <a:pt x="286" y="426"/>
                    <a:pt x="246" y="407"/>
                  </a:cubicBezTo>
                  <a:cubicBezTo>
                    <a:pt x="207" y="385"/>
                    <a:pt x="176" y="354"/>
                    <a:pt x="152" y="317"/>
                  </a:cubicBezTo>
                  <a:cubicBezTo>
                    <a:pt x="130" y="277"/>
                    <a:pt x="112" y="233"/>
                    <a:pt x="106" y="187"/>
                  </a:cubicBezTo>
                  <a:cubicBezTo>
                    <a:pt x="92" y="132"/>
                    <a:pt x="92" y="77"/>
                    <a:pt x="77" y="25"/>
                  </a:cubicBezTo>
                  <a:cubicBezTo>
                    <a:pt x="72" y="10"/>
                    <a:pt x="56" y="1"/>
                    <a:pt x="40"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77" name="Google Shape;577;p38"/>
            <p:cNvSpPr/>
            <p:nvPr/>
          </p:nvSpPr>
          <p:spPr>
            <a:xfrm>
              <a:off x="7786725" y="3799815"/>
              <a:ext cx="52110" cy="35034"/>
            </a:xfrm>
            <a:custGeom>
              <a:avLst/>
              <a:gdLst/>
              <a:ahLst/>
              <a:cxnLst/>
              <a:rect l="l" t="t" r="r" b="b"/>
              <a:pathLst>
                <a:path w="470" h="316" extrusionOk="0">
                  <a:moveTo>
                    <a:pt x="358" y="1"/>
                  </a:moveTo>
                  <a:cubicBezTo>
                    <a:pt x="293" y="1"/>
                    <a:pt x="227" y="24"/>
                    <a:pt x="171" y="53"/>
                  </a:cubicBezTo>
                  <a:cubicBezTo>
                    <a:pt x="134" y="73"/>
                    <a:pt x="101" y="100"/>
                    <a:pt x="70" y="130"/>
                  </a:cubicBezTo>
                  <a:cubicBezTo>
                    <a:pt x="54" y="148"/>
                    <a:pt x="39" y="165"/>
                    <a:pt x="28" y="185"/>
                  </a:cubicBezTo>
                  <a:cubicBezTo>
                    <a:pt x="24" y="192"/>
                    <a:pt x="19" y="201"/>
                    <a:pt x="15" y="209"/>
                  </a:cubicBezTo>
                  <a:cubicBezTo>
                    <a:pt x="9" y="220"/>
                    <a:pt x="6" y="232"/>
                    <a:pt x="7" y="244"/>
                  </a:cubicBezTo>
                  <a:lnTo>
                    <a:pt x="7" y="244"/>
                  </a:lnTo>
                  <a:cubicBezTo>
                    <a:pt x="0" y="265"/>
                    <a:pt x="4" y="289"/>
                    <a:pt x="17" y="306"/>
                  </a:cubicBezTo>
                  <a:lnTo>
                    <a:pt x="11" y="295"/>
                  </a:lnTo>
                  <a:lnTo>
                    <a:pt x="13" y="297"/>
                  </a:lnTo>
                  <a:cubicBezTo>
                    <a:pt x="16" y="308"/>
                    <a:pt x="26" y="316"/>
                    <a:pt x="37" y="316"/>
                  </a:cubicBezTo>
                  <a:cubicBezTo>
                    <a:pt x="39" y="316"/>
                    <a:pt x="41" y="316"/>
                    <a:pt x="44" y="315"/>
                  </a:cubicBezTo>
                  <a:cubicBezTo>
                    <a:pt x="57" y="310"/>
                    <a:pt x="65" y="313"/>
                    <a:pt x="76" y="302"/>
                  </a:cubicBezTo>
                  <a:lnTo>
                    <a:pt x="84" y="295"/>
                  </a:lnTo>
                  <a:lnTo>
                    <a:pt x="84" y="295"/>
                  </a:lnTo>
                  <a:cubicBezTo>
                    <a:pt x="115" y="283"/>
                    <a:pt x="137" y="248"/>
                    <a:pt x="160" y="225"/>
                  </a:cubicBezTo>
                  <a:cubicBezTo>
                    <a:pt x="166" y="218"/>
                    <a:pt x="173" y="212"/>
                    <a:pt x="182" y="207"/>
                  </a:cubicBezTo>
                  <a:cubicBezTo>
                    <a:pt x="182" y="207"/>
                    <a:pt x="191" y="200"/>
                    <a:pt x="189" y="200"/>
                  </a:cubicBezTo>
                  <a:lnTo>
                    <a:pt x="189" y="200"/>
                  </a:lnTo>
                  <a:cubicBezTo>
                    <a:pt x="189" y="200"/>
                    <a:pt x="188" y="200"/>
                    <a:pt x="186" y="201"/>
                  </a:cubicBezTo>
                  <a:lnTo>
                    <a:pt x="186" y="201"/>
                  </a:lnTo>
                  <a:cubicBezTo>
                    <a:pt x="189" y="199"/>
                    <a:pt x="193" y="196"/>
                    <a:pt x="193" y="196"/>
                  </a:cubicBezTo>
                  <a:cubicBezTo>
                    <a:pt x="193" y="196"/>
                    <a:pt x="206" y="187"/>
                    <a:pt x="206" y="187"/>
                  </a:cubicBezTo>
                  <a:lnTo>
                    <a:pt x="206" y="187"/>
                  </a:lnTo>
                  <a:cubicBezTo>
                    <a:pt x="206" y="187"/>
                    <a:pt x="205" y="188"/>
                    <a:pt x="202" y="190"/>
                  </a:cubicBezTo>
                  <a:lnTo>
                    <a:pt x="213" y="181"/>
                  </a:lnTo>
                  <a:cubicBezTo>
                    <a:pt x="221" y="176"/>
                    <a:pt x="228" y="170"/>
                    <a:pt x="237" y="165"/>
                  </a:cubicBezTo>
                  <a:cubicBezTo>
                    <a:pt x="252" y="157"/>
                    <a:pt x="268" y="148"/>
                    <a:pt x="283" y="141"/>
                  </a:cubicBezTo>
                  <a:cubicBezTo>
                    <a:pt x="285" y="140"/>
                    <a:pt x="287" y="140"/>
                    <a:pt x="287" y="140"/>
                  </a:cubicBezTo>
                  <a:lnTo>
                    <a:pt x="287" y="140"/>
                  </a:lnTo>
                  <a:cubicBezTo>
                    <a:pt x="287" y="140"/>
                    <a:pt x="286" y="140"/>
                    <a:pt x="283" y="141"/>
                  </a:cubicBezTo>
                  <a:lnTo>
                    <a:pt x="296" y="137"/>
                  </a:lnTo>
                  <a:lnTo>
                    <a:pt x="322" y="128"/>
                  </a:lnTo>
                  <a:cubicBezTo>
                    <a:pt x="355" y="115"/>
                    <a:pt x="390" y="108"/>
                    <a:pt x="423" y="100"/>
                  </a:cubicBezTo>
                  <a:cubicBezTo>
                    <a:pt x="470" y="86"/>
                    <a:pt x="470" y="23"/>
                    <a:pt x="423" y="7"/>
                  </a:cubicBezTo>
                  <a:lnTo>
                    <a:pt x="423" y="9"/>
                  </a:lnTo>
                  <a:cubicBezTo>
                    <a:pt x="402" y="3"/>
                    <a:pt x="380" y="1"/>
                    <a:pt x="358"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78" name="Google Shape;578;p38"/>
            <p:cNvSpPr/>
            <p:nvPr/>
          </p:nvSpPr>
          <p:spPr>
            <a:xfrm>
              <a:off x="7897376" y="3768994"/>
              <a:ext cx="34038" cy="21619"/>
            </a:xfrm>
            <a:custGeom>
              <a:avLst/>
              <a:gdLst/>
              <a:ahLst/>
              <a:cxnLst/>
              <a:rect l="l" t="t" r="r" b="b"/>
              <a:pathLst>
                <a:path w="307" h="195" extrusionOk="0">
                  <a:moveTo>
                    <a:pt x="146" y="152"/>
                  </a:moveTo>
                  <a:lnTo>
                    <a:pt x="137" y="156"/>
                  </a:lnTo>
                  <a:cubicBezTo>
                    <a:pt x="140" y="154"/>
                    <a:pt x="143" y="153"/>
                    <a:pt x="146" y="152"/>
                  </a:cubicBezTo>
                  <a:close/>
                  <a:moveTo>
                    <a:pt x="220" y="1"/>
                  </a:moveTo>
                  <a:cubicBezTo>
                    <a:pt x="206" y="1"/>
                    <a:pt x="192" y="3"/>
                    <a:pt x="179" y="4"/>
                  </a:cubicBezTo>
                  <a:cubicBezTo>
                    <a:pt x="155" y="9"/>
                    <a:pt x="130" y="17"/>
                    <a:pt x="108" y="26"/>
                  </a:cubicBezTo>
                  <a:cubicBezTo>
                    <a:pt x="86" y="37"/>
                    <a:pt x="67" y="52"/>
                    <a:pt x="49" y="68"/>
                  </a:cubicBezTo>
                  <a:cubicBezTo>
                    <a:pt x="49" y="68"/>
                    <a:pt x="47" y="70"/>
                    <a:pt x="45" y="72"/>
                  </a:cubicBezTo>
                  <a:cubicBezTo>
                    <a:pt x="39" y="80"/>
                    <a:pt x="35" y="87"/>
                    <a:pt x="31" y="95"/>
                  </a:cubicBezTo>
                  <a:lnTo>
                    <a:pt x="31" y="95"/>
                  </a:lnTo>
                  <a:cubicBezTo>
                    <a:pt x="32" y="93"/>
                    <a:pt x="32" y="92"/>
                    <a:pt x="32" y="92"/>
                  </a:cubicBezTo>
                  <a:lnTo>
                    <a:pt x="32" y="92"/>
                  </a:lnTo>
                  <a:cubicBezTo>
                    <a:pt x="31" y="92"/>
                    <a:pt x="31" y="93"/>
                    <a:pt x="29" y="94"/>
                  </a:cubicBezTo>
                  <a:cubicBezTo>
                    <a:pt x="27" y="96"/>
                    <a:pt x="27" y="99"/>
                    <a:pt x="25" y="99"/>
                  </a:cubicBezTo>
                  <a:cubicBezTo>
                    <a:pt x="21" y="107"/>
                    <a:pt x="16" y="118"/>
                    <a:pt x="12" y="127"/>
                  </a:cubicBezTo>
                  <a:cubicBezTo>
                    <a:pt x="1" y="145"/>
                    <a:pt x="5" y="167"/>
                    <a:pt x="18" y="182"/>
                  </a:cubicBezTo>
                  <a:cubicBezTo>
                    <a:pt x="28" y="190"/>
                    <a:pt x="40" y="195"/>
                    <a:pt x="51" y="195"/>
                  </a:cubicBezTo>
                  <a:cubicBezTo>
                    <a:pt x="59" y="195"/>
                    <a:pt x="66" y="193"/>
                    <a:pt x="73" y="189"/>
                  </a:cubicBezTo>
                  <a:cubicBezTo>
                    <a:pt x="80" y="184"/>
                    <a:pt x="86" y="180"/>
                    <a:pt x="93" y="178"/>
                  </a:cubicBezTo>
                  <a:lnTo>
                    <a:pt x="102" y="173"/>
                  </a:lnTo>
                  <a:cubicBezTo>
                    <a:pt x="103" y="173"/>
                    <a:pt x="104" y="172"/>
                    <a:pt x="105" y="172"/>
                  </a:cubicBezTo>
                  <a:lnTo>
                    <a:pt x="105" y="172"/>
                  </a:lnTo>
                  <a:cubicBezTo>
                    <a:pt x="121" y="167"/>
                    <a:pt x="137" y="159"/>
                    <a:pt x="151" y="150"/>
                  </a:cubicBezTo>
                  <a:lnTo>
                    <a:pt x="151" y="150"/>
                  </a:lnTo>
                  <a:cubicBezTo>
                    <a:pt x="169" y="143"/>
                    <a:pt x="187" y="139"/>
                    <a:pt x="205" y="135"/>
                  </a:cubicBezTo>
                  <a:lnTo>
                    <a:pt x="205" y="135"/>
                  </a:lnTo>
                  <a:cubicBezTo>
                    <a:pt x="227" y="134"/>
                    <a:pt x="254" y="134"/>
                    <a:pt x="273" y="121"/>
                  </a:cubicBezTo>
                  <a:cubicBezTo>
                    <a:pt x="291" y="112"/>
                    <a:pt x="302" y="94"/>
                    <a:pt x="304" y="77"/>
                  </a:cubicBezTo>
                  <a:cubicBezTo>
                    <a:pt x="306" y="57"/>
                    <a:pt x="300" y="37"/>
                    <a:pt x="286" y="24"/>
                  </a:cubicBezTo>
                  <a:cubicBezTo>
                    <a:pt x="267" y="6"/>
                    <a:pt x="244" y="1"/>
                    <a:pt x="220"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79" name="Google Shape;579;p38"/>
            <p:cNvSpPr/>
            <p:nvPr/>
          </p:nvSpPr>
          <p:spPr>
            <a:xfrm>
              <a:off x="7606668" y="3662450"/>
              <a:ext cx="299577" cy="313755"/>
            </a:xfrm>
            <a:custGeom>
              <a:avLst/>
              <a:gdLst/>
              <a:ahLst/>
              <a:cxnLst/>
              <a:rect l="l" t="t" r="r" b="b"/>
              <a:pathLst>
                <a:path w="2702" h="2830" extrusionOk="0">
                  <a:moveTo>
                    <a:pt x="2030" y="1"/>
                  </a:moveTo>
                  <a:cubicBezTo>
                    <a:pt x="1540" y="1"/>
                    <a:pt x="890" y="76"/>
                    <a:pt x="609" y="262"/>
                  </a:cubicBezTo>
                  <a:cubicBezTo>
                    <a:pt x="174" y="555"/>
                    <a:pt x="1" y="776"/>
                    <a:pt x="23" y="1486"/>
                  </a:cubicBezTo>
                  <a:cubicBezTo>
                    <a:pt x="47" y="2193"/>
                    <a:pt x="627" y="2582"/>
                    <a:pt x="798" y="2676"/>
                  </a:cubicBezTo>
                  <a:cubicBezTo>
                    <a:pt x="903" y="2733"/>
                    <a:pt x="1121" y="2792"/>
                    <a:pt x="1272" y="2830"/>
                  </a:cubicBezTo>
                  <a:cubicBezTo>
                    <a:pt x="1272" y="2689"/>
                    <a:pt x="1239" y="2557"/>
                    <a:pt x="1204" y="2423"/>
                  </a:cubicBezTo>
                  <a:lnTo>
                    <a:pt x="1202" y="2423"/>
                  </a:lnTo>
                  <a:cubicBezTo>
                    <a:pt x="1190" y="2424"/>
                    <a:pt x="1178" y="2425"/>
                    <a:pt x="1166" y="2425"/>
                  </a:cubicBezTo>
                  <a:cubicBezTo>
                    <a:pt x="1084" y="2425"/>
                    <a:pt x="1002" y="2405"/>
                    <a:pt x="927" y="2369"/>
                  </a:cubicBezTo>
                  <a:cubicBezTo>
                    <a:pt x="752" y="2281"/>
                    <a:pt x="655" y="2085"/>
                    <a:pt x="695" y="1892"/>
                  </a:cubicBezTo>
                  <a:cubicBezTo>
                    <a:pt x="714" y="1785"/>
                    <a:pt x="795" y="1707"/>
                    <a:pt x="892" y="1707"/>
                  </a:cubicBezTo>
                  <a:cubicBezTo>
                    <a:pt x="916" y="1707"/>
                    <a:pt x="941" y="1712"/>
                    <a:pt x="967" y="1723"/>
                  </a:cubicBezTo>
                  <a:lnTo>
                    <a:pt x="978" y="1723"/>
                  </a:lnTo>
                  <a:cubicBezTo>
                    <a:pt x="1037" y="1729"/>
                    <a:pt x="1072" y="1778"/>
                    <a:pt x="1097" y="1837"/>
                  </a:cubicBezTo>
                  <a:cubicBezTo>
                    <a:pt x="1114" y="1866"/>
                    <a:pt x="1125" y="1896"/>
                    <a:pt x="1129" y="1929"/>
                  </a:cubicBezTo>
                  <a:cubicBezTo>
                    <a:pt x="1147" y="1982"/>
                    <a:pt x="1162" y="2028"/>
                    <a:pt x="1189" y="2037"/>
                  </a:cubicBezTo>
                  <a:cubicBezTo>
                    <a:pt x="1195" y="2039"/>
                    <a:pt x="1201" y="2040"/>
                    <a:pt x="1207" y="2040"/>
                  </a:cubicBezTo>
                  <a:cubicBezTo>
                    <a:pt x="1274" y="2040"/>
                    <a:pt x="1337" y="1926"/>
                    <a:pt x="1230" y="1628"/>
                  </a:cubicBezTo>
                  <a:cubicBezTo>
                    <a:pt x="1116" y="1301"/>
                    <a:pt x="1321" y="1365"/>
                    <a:pt x="1450" y="1218"/>
                  </a:cubicBezTo>
                  <a:cubicBezTo>
                    <a:pt x="1580" y="1073"/>
                    <a:pt x="1577" y="656"/>
                    <a:pt x="1577" y="656"/>
                  </a:cubicBezTo>
                  <a:lnTo>
                    <a:pt x="1586" y="653"/>
                  </a:lnTo>
                  <a:cubicBezTo>
                    <a:pt x="1540" y="473"/>
                    <a:pt x="1817" y="388"/>
                    <a:pt x="1985" y="388"/>
                  </a:cubicBezTo>
                  <a:cubicBezTo>
                    <a:pt x="2001" y="388"/>
                    <a:pt x="2016" y="388"/>
                    <a:pt x="2030" y="390"/>
                  </a:cubicBezTo>
                  <a:cubicBezTo>
                    <a:pt x="2077" y="395"/>
                    <a:pt x="2114" y="404"/>
                    <a:pt x="2151" y="404"/>
                  </a:cubicBezTo>
                  <a:cubicBezTo>
                    <a:pt x="2187" y="404"/>
                    <a:pt x="2223" y="395"/>
                    <a:pt x="2267" y="366"/>
                  </a:cubicBezTo>
                  <a:cubicBezTo>
                    <a:pt x="2342" y="315"/>
                    <a:pt x="2383" y="243"/>
                    <a:pt x="2467" y="201"/>
                  </a:cubicBezTo>
                  <a:cubicBezTo>
                    <a:pt x="2539" y="164"/>
                    <a:pt x="2621" y="144"/>
                    <a:pt x="2702" y="142"/>
                  </a:cubicBezTo>
                  <a:cubicBezTo>
                    <a:pt x="2678" y="109"/>
                    <a:pt x="2645" y="82"/>
                    <a:pt x="2607" y="65"/>
                  </a:cubicBezTo>
                  <a:cubicBezTo>
                    <a:pt x="2526" y="24"/>
                    <a:pt x="2303" y="1"/>
                    <a:pt x="2030"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80" name="Google Shape;580;p38"/>
            <p:cNvSpPr/>
            <p:nvPr/>
          </p:nvSpPr>
          <p:spPr>
            <a:xfrm>
              <a:off x="7879193" y="3898709"/>
              <a:ext cx="50225" cy="38249"/>
            </a:xfrm>
            <a:custGeom>
              <a:avLst/>
              <a:gdLst/>
              <a:ahLst/>
              <a:cxnLst/>
              <a:rect l="l" t="t" r="r" b="b"/>
              <a:pathLst>
                <a:path w="453" h="345" extrusionOk="0">
                  <a:moveTo>
                    <a:pt x="453" y="0"/>
                  </a:moveTo>
                  <a:lnTo>
                    <a:pt x="0" y="174"/>
                  </a:lnTo>
                  <a:cubicBezTo>
                    <a:pt x="0" y="174"/>
                    <a:pt x="90" y="344"/>
                    <a:pt x="218" y="344"/>
                  </a:cubicBezTo>
                  <a:cubicBezTo>
                    <a:pt x="241" y="344"/>
                    <a:pt x="265" y="338"/>
                    <a:pt x="290" y="325"/>
                  </a:cubicBezTo>
                  <a:cubicBezTo>
                    <a:pt x="453" y="240"/>
                    <a:pt x="453" y="0"/>
                    <a:pt x="453" y="0"/>
                  </a:cubicBezTo>
                  <a:close/>
                </a:path>
              </a:pathLst>
            </a:custGeom>
            <a:solidFill>
              <a:schemeClr val="lt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81" name="Google Shape;581;p38"/>
            <p:cNvSpPr/>
            <p:nvPr/>
          </p:nvSpPr>
          <p:spPr>
            <a:xfrm>
              <a:off x="7731843" y="3666442"/>
              <a:ext cx="223186" cy="108872"/>
            </a:xfrm>
            <a:custGeom>
              <a:avLst/>
              <a:gdLst/>
              <a:ahLst/>
              <a:cxnLst/>
              <a:rect l="l" t="t" r="r" b="b"/>
              <a:pathLst>
                <a:path w="2013" h="982" extrusionOk="0">
                  <a:moveTo>
                    <a:pt x="1300" y="1"/>
                  </a:moveTo>
                  <a:cubicBezTo>
                    <a:pt x="1119" y="1"/>
                    <a:pt x="936" y="47"/>
                    <a:pt x="763" y="106"/>
                  </a:cubicBezTo>
                  <a:cubicBezTo>
                    <a:pt x="499" y="196"/>
                    <a:pt x="244" y="312"/>
                    <a:pt x="0" y="450"/>
                  </a:cubicBezTo>
                  <a:lnTo>
                    <a:pt x="358" y="486"/>
                  </a:lnTo>
                  <a:cubicBezTo>
                    <a:pt x="369" y="589"/>
                    <a:pt x="451" y="668"/>
                    <a:pt x="528" y="734"/>
                  </a:cubicBezTo>
                  <a:cubicBezTo>
                    <a:pt x="631" y="819"/>
                    <a:pt x="741" y="901"/>
                    <a:pt x="868" y="947"/>
                  </a:cubicBezTo>
                  <a:cubicBezTo>
                    <a:pt x="930" y="968"/>
                    <a:pt x="997" y="981"/>
                    <a:pt x="1063" y="981"/>
                  </a:cubicBezTo>
                  <a:cubicBezTo>
                    <a:pt x="1130" y="981"/>
                    <a:pt x="1197" y="968"/>
                    <a:pt x="1257" y="938"/>
                  </a:cubicBezTo>
                  <a:cubicBezTo>
                    <a:pt x="1145" y="901"/>
                    <a:pt x="1019" y="848"/>
                    <a:pt x="987" y="734"/>
                  </a:cubicBezTo>
                  <a:lnTo>
                    <a:pt x="987" y="734"/>
                  </a:lnTo>
                  <a:cubicBezTo>
                    <a:pt x="1101" y="805"/>
                    <a:pt x="1231" y="841"/>
                    <a:pt x="1361" y="841"/>
                  </a:cubicBezTo>
                  <a:cubicBezTo>
                    <a:pt x="1471" y="841"/>
                    <a:pt x="1580" y="816"/>
                    <a:pt x="1681" y="764"/>
                  </a:cubicBezTo>
                  <a:cubicBezTo>
                    <a:pt x="1606" y="688"/>
                    <a:pt x="1448" y="725"/>
                    <a:pt x="1402" y="628"/>
                  </a:cubicBezTo>
                  <a:lnTo>
                    <a:pt x="1402" y="628"/>
                  </a:lnTo>
                  <a:cubicBezTo>
                    <a:pt x="1454" y="637"/>
                    <a:pt x="1507" y="641"/>
                    <a:pt x="1560" y="641"/>
                  </a:cubicBezTo>
                  <a:cubicBezTo>
                    <a:pt x="1705" y="641"/>
                    <a:pt x="1850" y="610"/>
                    <a:pt x="1981" y="547"/>
                  </a:cubicBezTo>
                  <a:cubicBezTo>
                    <a:pt x="1992" y="543"/>
                    <a:pt x="2003" y="534"/>
                    <a:pt x="2010" y="523"/>
                  </a:cubicBezTo>
                  <a:cubicBezTo>
                    <a:pt x="2012" y="514"/>
                    <a:pt x="2012" y="503"/>
                    <a:pt x="2010" y="494"/>
                  </a:cubicBezTo>
                  <a:cubicBezTo>
                    <a:pt x="1966" y="248"/>
                    <a:pt x="1735" y="68"/>
                    <a:pt x="1492" y="20"/>
                  </a:cubicBezTo>
                  <a:cubicBezTo>
                    <a:pt x="1428" y="7"/>
                    <a:pt x="1364" y="1"/>
                    <a:pt x="1300"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82" name="Google Shape;582;p38"/>
            <p:cNvSpPr/>
            <p:nvPr/>
          </p:nvSpPr>
          <p:spPr>
            <a:xfrm>
              <a:off x="7771979" y="3724314"/>
              <a:ext cx="64417" cy="54436"/>
            </a:xfrm>
            <a:custGeom>
              <a:avLst/>
              <a:gdLst/>
              <a:ahLst/>
              <a:cxnLst/>
              <a:rect l="l" t="t" r="r" b="b"/>
              <a:pathLst>
                <a:path w="581" h="491" extrusionOk="0">
                  <a:moveTo>
                    <a:pt x="17" y="1"/>
                  </a:moveTo>
                  <a:cubicBezTo>
                    <a:pt x="9" y="1"/>
                    <a:pt x="0" y="7"/>
                    <a:pt x="3" y="16"/>
                  </a:cubicBezTo>
                  <a:cubicBezTo>
                    <a:pt x="38" y="144"/>
                    <a:pt x="108" y="256"/>
                    <a:pt x="205" y="341"/>
                  </a:cubicBezTo>
                  <a:cubicBezTo>
                    <a:pt x="256" y="385"/>
                    <a:pt x="310" y="420"/>
                    <a:pt x="370" y="447"/>
                  </a:cubicBezTo>
                  <a:cubicBezTo>
                    <a:pt x="427" y="475"/>
                    <a:pt x="493" y="491"/>
                    <a:pt x="559" y="491"/>
                  </a:cubicBezTo>
                  <a:cubicBezTo>
                    <a:pt x="578" y="491"/>
                    <a:pt x="581" y="462"/>
                    <a:pt x="563" y="458"/>
                  </a:cubicBezTo>
                  <a:cubicBezTo>
                    <a:pt x="534" y="447"/>
                    <a:pt x="504" y="442"/>
                    <a:pt x="477" y="434"/>
                  </a:cubicBezTo>
                  <a:cubicBezTo>
                    <a:pt x="447" y="425"/>
                    <a:pt x="418" y="414"/>
                    <a:pt x="392" y="401"/>
                  </a:cubicBezTo>
                  <a:cubicBezTo>
                    <a:pt x="337" y="376"/>
                    <a:pt x="284" y="343"/>
                    <a:pt x="238" y="306"/>
                  </a:cubicBezTo>
                  <a:cubicBezTo>
                    <a:pt x="141" y="229"/>
                    <a:pt x="69" y="126"/>
                    <a:pt x="27" y="10"/>
                  </a:cubicBezTo>
                  <a:cubicBezTo>
                    <a:pt x="26" y="4"/>
                    <a:pt x="22" y="1"/>
                    <a:pt x="17"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83" name="Google Shape;583;p38"/>
            <p:cNvSpPr/>
            <p:nvPr/>
          </p:nvSpPr>
          <p:spPr>
            <a:xfrm>
              <a:off x="6403590" y="3674646"/>
              <a:ext cx="240926" cy="209983"/>
            </a:xfrm>
            <a:custGeom>
              <a:avLst/>
              <a:gdLst/>
              <a:ahLst/>
              <a:cxnLst/>
              <a:rect l="l" t="t" r="r" b="b"/>
              <a:pathLst>
                <a:path w="2173" h="1894" extrusionOk="0">
                  <a:moveTo>
                    <a:pt x="231" y="1"/>
                  </a:moveTo>
                  <a:cubicBezTo>
                    <a:pt x="231" y="1"/>
                    <a:pt x="0" y="194"/>
                    <a:pt x="841" y="914"/>
                  </a:cubicBezTo>
                  <a:cubicBezTo>
                    <a:pt x="1257" y="1303"/>
                    <a:pt x="1285" y="1488"/>
                    <a:pt x="1285" y="1488"/>
                  </a:cubicBezTo>
                  <a:lnTo>
                    <a:pt x="1951" y="1894"/>
                  </a:lnTo>
                  <a:lnTo>
                    <a:pt x="2172" y="1193"/>
                  </a:lnTo>
                  <a:lnTo>
                    <a:pt x="231" y="1"/>
                  </a:ln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84" name="Google Shape;584;p38"/>
            <p:cNvSpPr/>
            <p:nvPr/>
          </p:nvSpPr>
          <p:spPr>
            <a:xfrm>
              <a:off x="5759532" y="3966338"/>
              <a:ext cx="274964" cy="139915"/>
            </a:xfrm>
            <a:custGeom>
              <a:avLst/>
              <a:gdLst/>
              <a:ahLst/>
              <a:cxnLst/>
              <a:rect l="l" t="t" r="r" b="b"/>
              <a:pathLst>
                <a:path w="2480" h="1262" extrusionOk="0">
                  <a:moveTo>
                    <a:pt x="1962" y="1"/>
                  </a:moveTo>
                  <a:lnTo>
                    <a:pt x="0" y="1158"/>
                  </a:lnTo>
                  <a:cubicBezTo>
                    <a:pt x="0" y="1158"/>
                    <a:pt x="23" y="1262"/>
                    <a:pt x="256" y="1262"/>
                  </a:cubicBezTo>
                  <a:cubicBezTo>
                    <a:pt x="416" y="1262"/>
                    <a:pt x="675" y="1213"/>
                    <a:pt x="1094" y="1048"/>
                  </a:cubicBezTo>
                  <a:cubicBezTo>
                    <a:pt x="1419" y="936"/>
                    <a:pt x="1611" y="914"/>
                    <a:pt x="1713" y="914"/>
                  </a:cubicBezTo>
                  <a:cubicBezTo>
                    <a:pt x="1780" y="914"/>
                    <a:pt x="1808" y="923"/>
                    <a:pt x="1808" y="923"/>
                  </a:cubicBezTo>
                  <a:lnTo>
                    <a:pt x="2480" y="526"/>
                  </a:lnTo>
                  <a:lnTo>
                    <a:pt x="1962" y="1"/>
                  </a:ln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85" name="Google Shape;585;p38"/>
            <p:cNvSpPr/>
            <p:nvPr/>
          </p:nvSpPr>
          <p:spPr>
            <a:xfrm>
              <a:off x="7346118" y="3731188"/>
              <a:ext cx="492939" cy="653897"/>
            </a:xfrm>
            <a:custGeom>
              <a:avLst/>
              <a:gdLst/>
              <a:ahLst/>
              <a:cxnLst/>
              <a:rect l="l" t="t" r="r" b="b"/>
              <a:pathLst>
                <a:path w="4446" h="5898" extrusionOk="0">
                  <a:moveTo>
                    <a:pt x="2535" y="0"/>
                  </a:moveTo>
                  <a:cubicBezTo>
                    <a:pt x="2535" y="0"/>
                    <a:pt x="2217" y="512"/>
                    <a:pt x="2028" y="1790"/>
                  </a:cubicBezTo>
                  <a:cubicBezTo>
                    <a:pt x="1931" y="2443"/>
                    <a:pt x="1806" y="3154"/>
                    <a:pt x="1310" y="3587"/>
                  </a:cubicBezTo>
                  <a:cubicBezTo>
                    <a:pt x="1075" y="3791"/>
                    <a:pt x="778" y="3912"/>
                    <a:pt x="475" y="3982"/>
                  </a:cubicBezTo>
                  <a:cubicBezTo>
                    <a:pt x="330" y="4015"/>
                    <a:pt x="150" y="4068"/>
                    <a:pt x="128" y="4215"/>
                  </a:cubicBezTo>
                  <a:cubicBezTo>
                    <a:pt x="117" y="4305"/>
                    <a:pt x="179" y="4393"/>
                    <a:pt x="258" y="4434"/>
                  </a:cubicBezTo>
                  <a:cubicBezTo>
                    <a:pt x="322" y="4470"/>
                    <a:pt x="396" y="4480"/>
                    <a:pt x="469" y="4480"/>
                  </a:cubicBezTo>
                  <a:cubicBezTo>
                    <a:pt x="486" y="4480"/>
                    <a:pt x="502" y="4479"/>
                    <a:pt x="519" y="4478"/>
                  </a:cubicBezTo>
                  <a:cubicBezTo>
                    <a:pt x="690" y="4470"/>
                    <a:pt x="859" y="4430"/>
                    <a:pt x="1013" y="4362"/>
                  </a:cubicBezTo>
                  <a:lnTo>
                    <a:pt x="1013" y="4362"/>
                  </a:lnTo>
                  <a:cubicBezTo>
                    <a:pt x="974" y="4711"/>
                    <a:pt x="605" y="4957"/>
                    <a:pt x="251" y="4957"/>
                  </a:cubicBezTo>
                  <a:cubicBezTo>
                    <a:pt x="172" y="4957"/>
                    <a:pt x="78" y="4957"/>
                    <a:pt x="38" y="5025"/>
                  </a:cubicBezTo>
                  <a:cubicBezTo>
                    <a:pt x="1" y="5091"/>
                    <a:pt x="62" y="5188"/>
                    <a:pt x="139" y="5216"/>
                  </a:cubicBezTo>
                  <a:cubicBezTo>
                    <a:pt x="216" y="5247"/>
                    <a:pt x="299" y="5234"/>
                    <a:pt x="381" y="5245"/>
                  </a:cubicBezTo>
                  <a:cubicBezTo>
                    <a:pt x="462" y="5254"/>
                    <a:pt x="552" y="5293"/>
                    <a:pt x="570" y="5374"/>
                  </a:cubicBezTo>
                  <a:cubicBezTo>
                    <a:pt x="591" y="5467"/>
                    <a:pt x="508" y="5548"/>
                    <a:pt x="493" y="5642"/>
                  </a:cubicBezTo>
                  <a:cubicBezTo>
                    <a:pt x="471" y="5778"/>
                    <a:pt x="616" y="5895"/>
                    <a:pt x="754" y="5897"/>
                  </a:cubicBezTo>
                  <a:cubicBezTo>
                    <a:pt x="892" y="5897"/>
                    <a:pt x="1015" y="5818"/>
                    <a:pt x="1125" y="5732"/>
                  </a:cubicBezTo>
                  <a:cubicBezTo>
                    <a:pt x="1458" y="5463"/>
                    <a:pt x="1719" y="5119"/>
                    <a:pt x="1886" y="4728"/>
                  </a:cubicBezTo>
                  <a:lnTo>
                    <a:pt x="1886" y="4728"/>
                  </a:lnTo>
                  <a:cubicBezTo>
                    <a:pt x="1826" y="4899"/>
                    <a:pt x="1767" y="5070"/>
                    <a:pt x="1707" y="5240"/>
                  </a:cubicBezTo>
                  <a:cubicBezTo>
                    <a:pt x="1681" y="5317"/>
                    <a:pt x="1661" y="5423"/>
                    <a:pt x="1729" y="5471"/>
                  </a:cubicBezTo>
                  <a:cubicBezTo>
                    <a:pt x="2087" y="5190"/>
                    <a:pt x="2359" y="4814"/>
                    <a:pt x="2515" y="4388"/>
                  </a:cubicBezTo>
                  <a:cubicBezTo>
                    <a:pt x="2673" y="3956"/>
                    <a:pt x="2709" y="3479"/>
                    <a:pt x="2924" y="3071"/>
                  </a:cubicBezTo>
                  <a:cubicBezTo>
                    <a:pt x="2937" y="3042"/>
                    <a:pt x="2959" y="3018"/>
                    <a:pt x="2985" y="3005"/>
                  </a:cubicBezTo>
                  <a:cubicBezTo>
                    <a:pt x="2994" y="3003"/>
                    <a:pt x="3002" y="3002"/>
                    <a:pt x="3011" y="3002"/>
                  </a:cubicBezTo>
                  <a:cubicBezTo>
                    <a:pt x="3030" y="3002"/>
                    <a:pt x="3048" y="3006"/>
                    <a:pt x="3064" y="3014"/>
                  </a:cubicBezTo>
                  <a:cubicBezTo>
                    <a:pt x="3532" y="3183"/>
                    <a:pt x="3741" y="3734"/>
                    <a:pt x="4145" y="4026"/>
                  </a:cubicBezTo>
                  <a:cubicBezTo>
                    <a:pt x="4186" y="4056"/>
                    <a:pt x="4238" y="4084"/>
                    <a:pt x="4288" y="4084"/>
                  </a:cubicBezTo>
                  <a:cubicBezTo>
                    <a:pt x="4304" y="4084"/>
                    <a:pt x="4320" y="4081"/>
                    <a:pt x="4336" y="4074"/>
                  </a:cubicBezTo>
                  <a:cubicBezTo>
                    <a:pt x="4397" y="4048"/>
                    <a:pt x="4417" y="3975"/>
                    <a:pt x="4424" y="3910"/>
                  </a:cubicBezTo>
                  <a:cubicBezTo>
                    <a:pt x="4446" y="3635"/>
                    <a:pt x="4281" y="3380"/>
                    <a:pt x="4090" y="3183"/>
                  </a:cubicBezTo>
                  <a:cubicBezTo>
                    <a:pt x="3569" y="2537"/>
                    <a:pt x="3741" y="1022"/>
                    <a:pt x="3741" y="1022"/>
                  </a:cubicBezTo>
                  <a:lnTo>
                    <a:pt x="2535" y="0"/>
                  </a:ln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86" name="Google Shape;586;p38"/>
            <p:cNvSpPr/>
            <p:nvPr/>
          </p:nvSpPr>
          <p:spPr>
            <a:xfrm>
              <a:off x="7645362" y="3820104"/>
              <a:ext cx="143802" cy="142243"/>
            </a:xfrm>
            <a:custGeom>
              <a:avLst/>
              <a:gdLst/>
              <a:ahLst/>
              <a:cxnLst/>
              <a:rect l="l" t="t" r="r" b="b"/>
              <a:pathLst>
                <a:path w="1297" h="1283" extrusionOk="0">
                  <a:moveTo>
                    <a:pt x="649" y="1"/>
                  </a:moveTo>
                  <a:cubicBezTo>
                    <a:pt x="485" y="1"/>
                    <a:pt x="321" y="63"/>
                    <a:pt x="196" y="187"/>
                  </a:cubicBezTo>
                  <a:cubicBezTo>
                    <a:pt x="86" y="296"/>
                    <a:pt x="1" y="481"/>
                    <a:pt x="7" y="641"/>
                  </a:cubicBezTo>
                  <a:cubicBezTo>
                    <a:pt x="16" y="806"/>
                    <a:pt x="69" y="979"/>
                    <a:pt x="196" y="1094"/>
                  </a:cubicBezTo>
                  <a:cubicBezTo>
                    <a:pt x="317" y="1212"/>
                    <a:pt x="480" y="1278"/>
                    <a:pt x="649" y="1283"/>
                  </a:cubicBezTo>
                  <a:cubicBezTo>
                    <a:pt x="818" y="1280"/>
                    <a:pt x="980" y="1212"/>
                    <a:pt x="1101" y="1094"/>
                  </a:cubicBezTo>
                  <a:cubicBezTo>
                    <a:pt x="1211" y="984"/>
                    <a:pt x="1297" y="799"/>
                    <a:pt x="1290" y="641"/>
                  </a:cubicBezTo>
                  <a:cubicBezTo>
                    <a:pt x="1281" y="477"/>
                    <a:pt x="1228" y="303"/>
                    <a:pt x="1101" y="187"/>
                  </a:cubicBezTo>
                  <a:cubicBezTo>
                    <a:pt x="976" y="63"/>
                    <a:pt x="812" y="1"/>
                    <a:pt x="649" y="1"/>
                  </a:cubicBezTo>
                  <a:close/>
                </a:path>
              </a:pathLst>
            </a:custGeom>
            <a:solidFill>
              <a:schemeClr val="accent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87" name="Google Shape;587;p38"/>
            <p:cNvSpPr/>
            <p:nvPr/>
          </p:nvSpPr>
          <p:spPr>
            <a:xfrm>
              <a:off x="7679289" y="3640166"/>
              <a:ext cx="156441" cy="260317"/>
            </a:xfrm>
            <a:custGeom>
              <a:avLst/>
              <a:gdLst/>
              <a:ahLst/>
              <a:cxnLst/>
              <a:rect l="l" t="t" r="r" b="b"/>
              <a:pathLst>
                <a:path w="1411" h="2348" extrusionOk="0">
                  <a:moveTo>
                    <a:pt x="1193" y="0"/>
                  </a:moveTo>
                  <a:cubicBezTo>
                    <a:pt x="1091" y="0"/>
                    <a:pt x="972" y="30"/>
                    <a:pt x="900" y="46"/>
                  </a:cubicBezTo>
                  <a:cubicBezTo>
                    <a:pt x="738" y="79"/>
                    <a:pt x="580" y="127"/>
                    <a:pt x="426" y="191"/>
                  </a:cubicBezTo>
                  <a:cubicBezTo>
                    <a:pt x="319" y="237"/>
                    <a:pt x="154" y="283"/>
                    <a:pt x="77" y="378"/>
                  </a:cubicBezTo>
                  <a:cubicBezTo>
                    <a:pt x="0" y="470"/>
                    <a:pt x="29" y="643"/>
                    <a:pt x="33" y="756"/>
                  </a:cubicBezTo>
                  <a:cubicBezTo>
                    <a:pt x="37" y="927"/>
                    <a:pt x="48" y="1098"/>
                    <a:pt x="64" y="1269"/>
                  </a:cubicBezTo>
                  <a:cubicBezTo>
                    <a:pt x="99" y="1612"/>
                    <a:pt x="141" y="1972"/>
                    <a:pt x="253" y="2299"/>
                  </a:cubicBezTo>
                  <a:cubicBezTo>
                    <a:pt x="262" y="2333"/>
                    <a:pt x="288" y="2347"/>
                    <a:pt x="314" y="2347"/>
                  </a:cubicBezTo>
                  <a:cubicBezTo>
                    <a:pt x="353" y="2347"/>
                    <a:pt x="393" y="2314"/>
                    <a:pt x="380" y="2264"/>
                  </a:cubicBezTo>
                  <a:cubicBezTo>
                    <a:pt x="343" y="2018"/>
                    <a:pt x="283" y="1772"/>
                    <a:pt x="246" y="1526"/>
                  </a:cubicBezTo>
                  <a:cubicBezTo>
                    <a:pt x="209" y="1263"/>
                    <a:pt x="185" y="999"/>
                    <a:pt x="176" y="736"/>
                  </a:cubicBezTo>
                  <a:cubicBezTo>
                    <a:pt x="174" y="679"/>
                    <a:pt x="174" y="619"/>
                    <a:pt x="171" y="562"/>
                  </a:cubicBezTo>
                  <a:cubicBezTo>
                    <a:pt x="171" y="485"/>
                    <a:pt x="196" y="448"/>
                    <a:pt x="261" y="415"/>
                  </a:cubicBezTo>
                  <a:cubicBezTo>
                    <a:pt x="373" y="356"/>
                    <a:pt x="490" y="305"/>
                    <a:pt x="611" y="261"/>
                  </a:cubicBezTo>
                  <a:cubicBezTo>
                    <a:pt x="716" y="224"/>
                    <a:pt x="821" y="182"/>
                    <a:pt x="929" y="152"/>
                  </a:cubicBezTo>
                  <a:cubicBezTo>
                    <a:pt x="959" y="144"/>
                    <a:pt x="1112" y="104"/>
                    <a:pt x="1219" y="104"/>
                  </a:cubicBezTo>
                  <a:cubicBezTo>
                    <a:pt x="1293" y="104"/>
                    <a:pt x="1346" y="123"/>
                    <a:pt x="1324" y="182"/>
                  </a:cubicBezTo>
                  <a:cubicBezTo>
                    <a:pt x="1316" y="203"/>
                    <a:pt x="1335" y="217"/>
                    <a:pt x="1354" y="217"/>
                  </a:cubicBezTo>
                  <a:cubicBezTo>
                    <a:pt x="1365" y="217"/>
                    <a:pt x="1376" y="211"/>
                    <a:pt x="1379" y="198"/>
                  </a:cubicBezTo>
                  <a:cubicBezTo>
                    <a:pt x="1410" y="42"/>
                    <a:pt x="1313" y="0"/>
                    <a:pt x="1193" y="0"/>
                  </a:cubicBezTo>
                  <a:close/>
                </a:path>
              </a:pathLst>
            </a:custGeom>
            <a:solidFill>
              <a:schemeClr val="accent5"/>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88" name="Google Shape;588;p38"/>
            <p:cNvSpPr/>
            <p:nvPr/>
          </p:nvSpPr>
          <p:spPr>
            <a:xfrm>
              <a:off x="7700910" y="3943610"/>
              <a:ext cx="386058" cy="400675"/>
            </a:xfrm>
            <a:custGeom>
              <a:avLst/>
              <a:gdLst/>
              <a:ahLst/>
              <a:cxnLst/>
              <a:rect l="l" t="t" r="r" b="b"/>
              <a:pathLst>
                <a:path w="3482" h="3614" extrusionOk="0">
                  <a:moveTo>
                    <a:pt x="132" y="1"/>
                  </a:moveTo>
                  <a:cubicBezTo>
                    <a:pt x="106" y="1"/>
                    <a:pt x="79" y="15"/>
                    <a:pt x="73" y="43"/>
                  </a:cubicBezTo>
                  <a:cubicBezTo>
                    <a:pt x="1" y="395"/>
                    <a:pt x="273" y="751"/>
                    <a:pt x="514" y="972"/>
                  </a:cubicBezTo>
                  <a:cubicBezTo>
                    <a:pt x="767" y="1201"/>
                    <a:pt x="1088" y="1357"/>
                    <a:pt x="1399" y="1486"/>
                  </a:cubicBezTo>
                  <a:cubicBezTo>
                    <a:pt x="1746" y="1627"/>
                    <a:pt x="2107" y="1715"/>
                    <a:pt x="2465" y="1818"/>
                  </a:cubicBezTo>
                  <a:cubicBezTo>
                    <a:pt x="2719" y="1893"/>
                    <a:pt x="2853" y="2042"/>
                    <a:pt x="2853" y="2312"/>
                  </a:cubicBezTo>
                  <a:cubicBezTo>
                    <a:pt x="2853" y="2503"/>
                    <a:pt x="2794" y="2692"/>
                    <a:pt x="2787" y="2883"/>
                  </a:cubicBezTo>
                  <a:cubicBezTo>
                    <a:pt x="2772" y="3300"/>
                    <a:pt x="3097" y="3498"/>
                    <a:pt x="3453" y="3612"/>
                  </a:cubicBezTo>
                  <a:cubicBezTo>
                    <a:pt x="3455" y="3613"/>
                    <a:pt x="3456" y="3613"/>
                    <a:pt x="3458" y="3613"/>
                  </a:cubicBezTo>
                  <a:cubicBezTo>
                    <a:pt x="3473" y="3613"/>
                    <a:pt x="3482" y="3589"/>
                    <a:pt x="3466" y="3584"/>
                  </a:cubicBezTo>
                  <a:cubicBezTo>
                    <a:pt x="3246" y="3478"/>
                    <a:pt x="2990" y="3373"/>
                    <a:pt x="2906" y="3122"/>
                  </a:cubicBezTo>
                  <a:cubicBezTo>
                    <a:pt x="2829" y="2890"/>
                    <a:pt x="2921" y="2648"/>
                    <a:pt x="2943" y="2411"/>
                  </a:cubicBezTo>
                  <a:cubicBezTo>
                    <a:pt x="2959" y="2235"/>
                    <a:pt x="2943" y="2040"/>
                    <a:pt x="2823" y="1901"/>
                  </a:cubicBezTo>
                  <a:cubicBezTo>
                    <a:pt x="2684" y="1745"/>
                    <a:pt x="2454" y="1712"/>
                    <a:pt x="2263" y="1660"/>
                  </a:cubicBezTo>
                  <a:cubicBezTo>
                    <a:pt x="1834" y="1541"/>
                    <a:pt x="1382" y="1427"/>
                    <a:pt x="1000" y="1194"/>
                  </a:cubicBezTo>
                  <a:cubicBezTo>
                    <a:pt x="809" y="1078"/>
                    <a:pt x="635" y="931"/>
                    <a:pt x="490" y="762"/>
                  </a:cubicBezTo>
                  <a:cubicBezTo>
                    <a:pt x="304" y="544"/>
                    <a:pt x="231" y="322"/>
                    <a:pt x="187" y="43"/>
                  </a:cubicBezTo>
                  <a:cubicBezTo>
                    <a:pt x="183" y="14"/>
                    <a:pt x="158" y="1"/>
                    <a:pt x="132" y="1"/>
                  </a:cubicBezTo>
                  <a:close/>
                </a:path>
              </a:pathLst>
            </a:custGeom>
            <a:solidFill>
              <a:schemeClr val="accent5"/>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89" name="Google Shape;589;p38"/>
            <p:cNvSpPr/>
            <p:nvPr/>
          </p:nvSpPr>
          <p:spPr>
            <a:xfrm>
              <a:off x="7931746" y="3952480"/>
              <a:ext cx="190257" cy="393469"/>
            </a:xfrm>
            <a:custGeom>
              <a:avLst/>
              <a:gdLst/>
              <a:ahLst/>
              <a:cxnLst/>
              <a:rect l="l" t="t" r="r" b="b"/>
              <a:pathLst>
                <a:path w="1716" h="3549" extrusionOk="0">
                  <a:moveTo>
                    <a:pt x="98" y="0"/>
                  </a:moveTo>
                  <a:cubicBezTo>
                    <a:pt x="88" y="0"/>
                    <a:pt x="77" y="6"/>
                    <a:pt x="73" y="18"/>
                  </a:cubicBezTo>
                  <a:lnTo>
                    <a:pt x="73" y="16"/>
                  </a:lnTo>
                  <a:lnTo>
                    <a:pt x="73" y="16"/>
                  </a:lnTo>
                  <a:cubicBezTo>
                    <a:pt x="1" y="348"/>
                    <a:pt x="440" y="543"/>
                    <a:pt x="659" y="684"/>
                  </a:cubicBezTo>
                  <a:cubicBezTo>
                    <a:pt x="866" y="815"/>
                    <a:pt x="1033" y="989"/>
                    <a:pt x="973" y="1253"/>
                  </a:cubicBezTo>
                  <a:cubicBezTo>
                    <a:pt x="932" y="1441"/>
                    <a:pt x="844" y="1613"/>
                    <a:pt x="919" y="1806"/>
                  </a:cubicBezTo>
                  <a:cubicBezTo>
                    <a:pt x="1048" y="2146"/>
                    <a:pt x="1716" y="2414"/>
                    <a:pt x="1542" y="2832"/>
                  </a:cubicBezTo>
                  <a:cubicBezTo>
                    <a:pt x="1476" y="2987"/>
                    <a:pt x="1312" y="3088"/>
                    <a:pt x="1296" y="3269"/>
                  </a:cubicBezTo>
                  <a:cubicBezTo>
                    <a:pt x="1285" y="3381"/>
                    <a:pt x="1334" y="3506"/>
                    <a:pt x="1446" y="3545"/>
                  </a:cubicBezTo>
                  <a:cubicBezTo>
                    <a:pt x="1451" y="3547"/>
                    <a:pt x="1455" y="3548"/>
                    <a:pt x="1460" y="3548"/>
                  </a:cubicBezTo>
                  <a:cubicBezTo>
                    <a:pt x="1501" y="3548"/>
                    <a:pt x="1517" y="3476"/>
                    <a:pt x="1468" y="3462"/>
                  </a:cubicBezTo>
                  <a:cubicBezTo>
                    <a:pt x="1213" y="3396"/>
                    <a:pt x="1465" y="3080"/>
                    <a:pt x="1536" y="2968"/>
                  </a:cubicBezTo>
                  <a:cubicBezTo>
                    <a:pt x="1615" y="2838"/>
                    <a:pt x="1643" y="2702"/>
                    <a:pt x="1595" y="2557"/>
                  </a:cubicBezTo>
                  <a:cubicBezTo>
                    <a:pt x="1479" y="2206"/>
                    <a:pt x="998" y="2045"/>
                    <a:pt x="973" y="1665"/>
                  </a:cubicBezTo>
                  <a:cubicBezTo>
                    <a:pt x="958" y="1468"/>
                    <a:pt x="1088" y="1288"/>
                    <a:pt x="1068" y="1088"/>
                  </a:cubicBezTo>
                  <a:cubicBezTo>
                    <a:pt x="1055" y="949"/>
                    <a:pt x="973" y="831"/>
                    <a:pt x="872" y="739"/>
                  </a:cubicBezTo>
                  <a:cubicBezTo>
                    <a:pt x="749" y="629"/>
                    <a:pt x="600" y="559"/>
                    <a:pt x="464" y="468"/>
                  </a:cubicBezTo>
                  <a:cubicBezTo>
                    <a:pt x="284" y="350"/>
                    <a:pt x="183" y="225"/>
                    <a:pt x="123" y="18"/>
                  </a:cubicBezTo>
                  <a:cubicBezTo>
                    <a:pt x="119" y="6"/>
                    <a:pt x="109" y="0"/>
                    <a:pt x="98" y="0"/>
                  </a:cubicBezTo>
                  <a:close/>
                </a:path>
              </a:pathLst>
            </a:custGeom>
            <a:solidFill>
              <a:schemeClr val="accent5"/>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90" name="Google Shape;590;p38"/>
            <p:cNvSpPr/>
            <p:nvPr/>
          </p:nvSpPr>
          <p:spPr>
            <a:xfrm>
              <a:off x="8071224" y="4330871"/>
              <a:ext cx="40136" cy="26165"/>
            </a:xfrm>
            <a:custGeom>
              <a:avLst/>
              <a:gdLst/>
              <a:ahLst/>
              <a:cxnLst/>
              <a:rect l="l" t="t" r="r" b="b"/>
              <a:pathLst>
                <a:path w="362" h="236" extrusionOk="0">
                  <a:moveTo>
                    <a:pt x="278" y="1"/>
                  </a:moveTo>
                  <a:cubicBezTo>
                    <a:pt x="251" y="3"/>
                    <a:pt x="225" y="9"/>
                    <a:pt x="201" y="18"/>
                  </a:cubicBezTo>
                  <a:cubicBezTo>
                    <a:pt x="174" y="27"/>
                    <a:pt x="150" y="38"/>
                    <a:pt x="126" y="49"/>
                  </a:cubicBezTo>
                  <a:cubicBezTo>
                    <a:pt x="106" y="60"/>
                    <a:pt x="89" y="71"/>
                    <a:pt x="73" y="84"/>
                  </a:cubicBezTo>
                  <a:cubicBezTo>
                    <a:pt x="47" y="99"/>
                    <a:pt x="27" y="121"/>
                    <a:pt x="12" y="148"/>
                  </a:cubicBezTo>
                  <a:cubicBezTo>
                    <a:pt x="1" y="165"/>
                    <a:pt x="1" y="187"/>
                    <a:pt x="12" y="207"/>
                  </a:cubicBezTo>
                  <a:cubicBezTo>
                    <a:pt x="23" y="225"/>
                    <a:pt x="43" y="233"/>
                    <a:pt x="62" y="233"/>
                  </a:cubicBezTo>
                  <a:lnTo>
                    <a:pt x="62" y="236"/>
                  </a:lnTo>
                  <a:cubicBezTo>
                    <a:pt x="88" y="234"/>
                    <a:pt x="112" y="227"/>
                    <a:pt x="136" y="216"/>
                  </a:cubicBezTo>
                  <a:lnTo>
                    <a:pt x="136" y="216"/>
                  </a:lnTo>
                  <a:lnTo>
                    <a:pt x="133" y="218"/>
                  </a:lnTo>
                  <a:cubicBezTo>
                    <a:pt x="159" y="205"/>
                    <a:pt x="188" y="196"/>
                    <a:pt x="216" y="185"/>
                  </a:cubicBezTo>
                  <a:cubicBezTo>
                    <a:pt x="232" y="181"/>
                    <a:pt x="245" y="176"/>
                    <a:pt x="260" y="172"/>
                  </a:cubicBezTo>
                  <a:lnTo>
                    <a:pt x="282" y="165"/>
                  </a:lnTo>
                  <a:cubicBezTo>
                    <a:pt x="295" y="163"/>
                    <a:pt x="306" y="159"/>
                    <a:pt x="319" y="152"/>
                  </a:cubicBezTo>
                  <a:cubicBezTo>
                    <a:pt x="335" y="143"/>
                    <a:pt x="346" y="130"/>
                    <a:pt x="352" y="113"/>
                  </a:cubicBezTo>
                  <a:cubicBezTo>
                    <a:pt x="359" y="97"/>
                    <a:pt x="361" y="77"/>
                    <a:pt x="357" y="60"/>
                  </a:cubicBezTo>
                  <a:cubicBezTo>
                    <a:pt x="346" y="25"/>
                    <a:pt x="315" y="1"/>
                    <a:pt x="278" y="1"/>
                  </a:cubicBezTo>
                  <a:close/>
                </a:path>
              </a:pathLst>
            </a:custGeom>
            <a:solidFill>
              <a:schemeClr val="accent5"/>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91" name="Google Shape;591;p38"/>
            <p:cNvSpPr/>
            <p:nvPr/>
          </p:nvSpPr>
          <p:spPr>
            <a:xfrm>
              <a:off x="8081535" y="4349164"/>
              <a:ext cx="118855" cy="182931"/>
            </a:xfrm>
            <a:custGeom>
              <a:avLst/>
              <a:gdLst/>
              <a:ahLst/>
              <a:cxnLst/>
              <a:rect l="l" t="t" r="r" b="b"/>
              <a:pathLst>
                <a:path w="1072" h="1650" extrusionOk="0">
                  <a:moveTo>
                    <a:pt x="75" y="0"/>
                  </a:moveTo>
                  <a:cubicBezTo>
                    <a:pt x="54" y="0"/>
                    <a:pt x="35" y="12"/>
                    <a:pt x="31" y="38"/>
                  </a:cubicBezTo>
                  <a:cubicBezTo>
                    <a:pt x="0" y="226"/>
                    <a:pt x="132" y="385"/>
                    <a:pt x="281" y="479"/>
                  </a:cubicBezTo>
                  <a:cubicBezTo>
                    <a:pt x="433" y="573"/>
                    <a:pt x="604" y="606"/>
                    <a:pt x="751" y="696"/>
                  </a:cubicBezTo>
                  <a:cubicBezTo>
                    <a:pt x="916" y="800"/>
                    <a:pt x="1002" y="986"/>
                    <a:pt x="931" y="1173"/>
                  </a:cubicBezTo>
                  <a:cubicBezTo>
                    <a:pt x="857" y="1371"/>
                    <a:pt x="622" y="1390"/>
                    <a:pt x="523" y="1562"/>
                  </a:cubicBezTo>
                  <a:cubicBezTo>
                    <a:pt x="497" y="1607"/>
                    <a:pt x="537" y="1650"/>
                    <a:pt x="577" y="1650"/>
                  </a:cubicBezTo>
                  <a:cubicBezTo>
                    <a:pt x="595" y="1650"/>
                    <a:pt x="612" y="1641"/>
                    <a:pt x="624" y="1621"/>
                  </a:cubicBezTo>
                  <a:cubicBezTo>
                    <a:pt x="674" y="1527"/>
                    <a:pt x="769" y="1483"/>
                    <a:pt x="850" y="1421"/>
                  </a:cubicBezTo>
                  <a:cubicBezTo>
                    <a:pt x="920" y="1368"/>
                    <a:pt x="975" y="1298"/>
                    <a:pt x="1008" y="1217"/>
                  </a:cubicBezTo>
                  <a:cubicBezTo>
                    <a:pt x="1072" y="1059"/>
                    <a:pt x="1059" y="863"/>
                    <a:pt x="951" y="727"/>
                  </a:cubicBezTo>
                  <a:cubicBezTo>
                    <a:pt x="843" y="591"/>
                    <a:pt x="674" y="523"/>
                    <a:pt x="521" y="450"/>
                  </a:cubicBezTo>
                  <a:cubicBezTo>
                    <a:pt x="439" y="415"/>
                    <a:pt x="363" y="371"/>
                    <a:pt x="292" y="321"/>
                  </a:cubicBezTo>
                  <a:cubicBezTo>
                    <a:pt x="198" y="246"/>
                    <a:pt x="165" y="150"/>
                    <a:pt x="130" y="38"/>
                  </a:cubicBezTo>
                  <a:cubicBezTo>
                    <a:pt x="123" y="14"/>
                    <a:pt x="98" y="0"/>
                    <a:pt x="75" y="0"/>
                  </a:cubicBezTo>
                  <a:close/>
                </a:path>
              </a:pathLst>
            </a:custGeom>
            <a:solidFill>
              <a:schemeClr val="accent5"/>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92" name="Google Shape;592;p38"/>
            <p:cNvSpPr/>
            <p:nvPr/>
          </p:nvSpPr>
          <p:spPr>
            <a:xfrm>
              <a:off x="8015011" y="4506152"/>
              <a:ext cx="174957" cy="176612"/>
            </a:xfrm>
            <a:custGeom>
              <a:avLst/>
              <a:gdLst/>
              <a:ahLst/>
              <a:cxnLst/>
              <a:rect l="l" t="t" r="r" b="b"/>
              <a:pathLst>
                <a:path w="1578" h="1593" extrusionOk="0">
                  <a:moveTo>
                    <a:pt x="888" y="0"/>
                  </a:moveTo>
                  <a:cubicBezTo>
                    <a:pt x="789" y="0"/>
                    <a:pt x="702" y="77"/>
                    <a:pt x="631" y="150"/>
                  </a:cubicBezTo>
                  <a:cubicBezTo>
                    <a:pt x="409" y="376"/>
                    <a:pt x="207" y="618"/>
                    <a:pt x="20" y="873"/>
                  </a:cubicBezTo>
                  <a:lnTo>
                    <a:pt x="1" y="1083"/>
                  </a:lnTo>
                  <a:cubicBezTo>
                    <a:pt x="271" y="1264"/>
                    <a:pt x="545" y="1433"/>
                    <a:pt x="824" y="1593"/>
                  </a:cubicBezTo>
                  <a:cubicBezTo>
                    <a:pt x="1035" y="1198"/>
                    <a:pt x="1259" y="800"/>
                    <a:pt x="1577" y="488"/>
                  </a:cubicBezTo>
                  <a:cubicBezTo>
                    <a:pt x="1417" y="324"/>
                    <a:pt x="1237" y="179"/>
                    <a:pt x="1042" y="58"/>
                  </a:cubicBezTo>
                  <a:cubicBezTo>
                    <a:pt x="1004" y="32"/>
                    <a:pt x="965" y="14"/>
                    <a:pt x="921" y="3"/>
                  </a:cubicBezTo>
                  <a:cubicBezTo>
                    <a:pt x="910" y="1"/>
                    <a:pt x="899" y="0"/>
                    <a:pt x="888"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93" name="Google Shape;593;p38"/>
            <p:cNvSpPr/>
            <p:nvPr/>
          </p:nvSpPr>
          <p:spPr>
            <a:xfrm>
              <a:off x="7995830" y="4515465"/>
              <a:ext cx="134932" cy="132930"/>
            </a:xfrm>
            <a:custGeom>
              <a:avLst/>
              <a:gdLst/>
              <a:ahLst/>
              <a:cxnLst/>
              <a:rect l="l" t="t" r="r" b="b"/>
              <a:pathLst>
                <a:path w="1217" h="1199" extrusionOk="0">
                  <a:moveTo>
                    <a:pt x="707" y="0"/>
                  </a:moveTo>
                  <a:cubicBezTo>
                    <a:pt x="679" y="2"/>
                    <a:pt x="652" y="18"/>
                    <a:pt x="635" y="40"/>
                  </a:cubicBezTo>
                  <a:lnTo>
                    <a:pt x="18" y="606"/>
                  </a:lnTo>
                  <a:cubicBezTo>
                    <a:pt x="18" y="606"/>
                    <a:pt x="0" y="1019"/>
                    <a:pt x="66" y="1019"/>
                  </a:cubicBezTo>
                  <a:cubicBezTo>
                    <a:pt x="269" y="1019"/>
                    <a:pt x="455" y="881"/>
                    <a:pt x="585" y="881"/>
                  </a:cubicBezTo>
                  <a:cubicBezTo>
                    <a:pt x="621" y="881"/>
                    <a:pt x="652" y="892"/>
                    <a:pt x="679" y="918"/>
                  </a:cubicBezTo>
                  <a:cubicBezTo>
                    <a:pt x="757" y="975"/>
                    <a:pt x="766" y="1198"/>
                    <a:pt x="854" y="1198"/>
                  </a:cubicBezTo>
                  <a:cubicBezTo>
                    <a:pt x="858" y="1198"/>
                    <a:pt x="861" y="1198"/>
                    <a:pt x="865" y="1197"/>
                  </a:cubicBezTo>
                  <a:cubicBezTo>
                    <a:pt x="944" y="1043"/>
                    <a:pt x="931" y="813"/>
                    <a:pt x="646" y="703"/>
                  </a:cubicBezTo>
                  <a:lnTo>
                    <a:pt x="1217" y="387"/>
                  </a:lnTo>
                  <a:cubicBezTo>
                    <a:pt x="1081" y="248"/>
                    <a:pt x="927" y="125"/>
                    <a:pt x="762" y="22"/>
                  </a:cubicBezTo>
                  <a:cubicBezTo>
                    <a:pt x="747" y="9"/>
                    <a:pt x="727" y="2"/>
                    <a:pt x="707" y="0"/>
                  </a:cubicBez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94" name="Google Shape;594;p38"/>
            <p:cNvSpPr/>
            <p:nvPr/>
          </p:nvSpPr>
          <p:spPr>
            <a:xfrm>
              <a:off x="8045723" y="4556042"/>
              <a:ext cx="75615" cy="91244"/>
            </a:xfrm>
            <a:custGeom>
              <a:avLst/>
              <a:gdLst/>
              <a:ahLst/>
              <a:cxnLst/>
              <a:rect l="l" t="t" r="r" b="b"/>
              <a:pathLst>
                <a:path w="682" h="823" extrusionOk="0">
                  <a:moveTo>
                    <a:pt x="336" y="1"/>
                  </a:moveTo>
                  <a:lnTo>
                    <a:pt x="143" y="146"/>
                  </a:lnTo>
                  <a:cubicBezTo>
                    <a:pt x="143" y="146"/>
                    <a:pt x="1" y="411"/>
                    <a:pt x="123" y="411"/>
                  </a:cubicBezTo>
                  <a:cubicBezTo>
                    <a:pt x="139" y="411"/>
                    <a:pt x="161" y="406"/>
                    <a:pt x="189" y="394"/>
                  </a:cubicBezTo>
                  <a:cubicBezTo>
                    <a:pt x="209" y="386"/>
                    <a:pt x="228" y="382"/>
                    <a:pt x="246" y="382"/>
                  </a:cubicBezTo>
                  <a:cubicBezTo>
                    <a:pt x="439" y="382"/>
                    <a:pt x="541" y="807"/>
                    <a:pt x="541" y="807"/>
                  </a:cubicBezTo>
                  <a:cubicBezTo>
                    <a:pt x="549" y="818"/>
                    <a:pt x="559" y="822"/>
                    <a:pt x="570" y="822"/>
                  </a:cubicBezTo>
                  <a:cubicBezTo>
                    <a:pt x="607" y="822"/>
                    <a:pt x="650" y="765"/>
                    <a:pt x="655" y="717"/>
                  </a:cubicBezTo>
                  <a:cubicBezTo>
                    <a:pt x="681" y="438"/>
                    <a:pt x="560" y="168"/>
                    <a:pt x="336" y="1"/>
                  </a:cubicBez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95" name="Google Shape;595;p38"/>
            <p:cNvSpPr/>
            <p:nvPr/>
          </p:nvSpPr>
          <p:spPr>
            <a:xfrm>
              <a:off x="8076102" y="4547838"/>
              <a:ext cx="67300" cy="88472"/>
            </a:xfrm>
            <a:custGeom>
              <a:avLst/>
              <a:gdLst/>
              <a:ahLst/>
              <a:cxnLst/>
              <a:rect l="l" t="t" r="r" b="b"/>
              <a:pathLst>
                <a:path w="607" h="798" extrusionOk="0">
                  <a:moveTo>
                    <a:pt x="205" y="0"/>
                  </a:moveTo>
                  <a:lnTo>
                    <a:pt x="5" y="64"/>
                  </a:lnTo>
                  <a:lnTo>
                    <a:pt x="1" y="233"/>
                  </a:lnTo>
                  <a:cubicBezTo>
                    <a:pt x="1" y="233"/>
                    <a:pt x="291" y="622"/>
                    <a:pt x="326" y="736"/>
                  </a:cubicBezTo>
                  <a:cubicBezTo>
                    <a:pt x="340" y="784"/>
                    <a:pt x="360" y="798"/>
                    <a:pt x="377" y="798"/>
                  </a:cubicBezTo>
                  <a:cubicBezTo>
                    <a:pt x="403" y="798"/>
                    <a:pt x="425" y="769"/>
                    <a:pt x="425" y="769"/>
                  </a:cubicBezTo>
                  <a:cubicBezTo>
                    <a:pt x="607" y="584"/>
                    <a:pt x="596" y="246"/>
                    <a:pt x="403" y="73"/>
                  </a:cubicBezTo>
                  <a:lnTo>
                    <a:pt x="205" y="0"/>
                  </a:ln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96" name="Google Shape;596;p38"/>
            <p:cNvSpPr/>
            <p:nvPr/>
          </p:nvSpPr>
          <p:spPr>
            <a:xfrm>
              <a:off x="8072000" y="4516352"/>
              <a:ext cx="105107" cy="81266"/>
            </a:xfrm>
            <a:custGeom>
              <a:avLst/>
              <a:gdLst/>
              <a:ahLst/>
              <a:cxnLst/>
              <a:rect l="l" t="t" r="r" b="b"/>
              <a:pathLst>
                <a:path w="948" h="733" extrusionOk="0">
                  <a:moveTo>
                    <a:pt x="95" y="1"/>
                  </a:moveTo>
                  <a:cubicBezTo>
                    <a:pt x="44" y="1"/>
                    <a:pt x="0" y="104"/>
                    <a:pt x="0" y="131"/>
                  </a:cubicBezTo>
                  <a:cubicBezTo>
                    <a:pt x="0" y="157"/>
                    <a:pt x="321" y="440"/>
                    <a:pt x="321" y="440"/>
                  </a:cubicBezTo>
                  <a:cubicBezTo>
                    <a:pt x="331" y="439"/>
                    <a:pt x="342" y="439"/>
                    <a:pt x="352" y="439"/>
                  </a:cubicBezTo>
                  <a:cubicBezTo>
                    <a:pt x="633" y="439"/>
                    <a:pt x="798" y="733"/>
                    <a:pt x="869" y="733"/>
                  </a:cubicBezTo>
                  <a:cubicBezTo>
                    <a:pt x="875" y="733"/>
                    <a:pt x="881" y="730"/>
                    <a:pt x="886" y="726"/>
                  </a:cubicBezTo>
                  <a:cubicBezTo>
                    <a:pt x="947" y="664"/>
                    <a:pt x="765" y="359"/>
                    <a:pt x="611" y="243"/>
                  </a:cubicBezTo>
                  <a:cubicBezTo>
                    <a:pt x="459" y="128"/>
                    <a:pt x="286" y="1"/>
                    <a:pt x="95" y="1"/>
                  </a:cubicBez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97" name="Google Shape;597;p38"/>
            <p:cNvSpPr/>
            <p:nvPr/>
          </p:nvSpPr>
          <p:spPr>
            <a:xfrm>
              <a:off x="6481534" y="3806911"/>
              <a:ext cx="162983" cy="242135"/>
            </a:xfrm>
            <a:custGeom>
              <a:avLst/>
              <a:gdLst/>
              <a:ahLst/>
              <a:cxnLst/>
              <a:rect l="l" t="t" r="r" b="b"/>
              <a:pathLst>
                <a:path w="1470" h="2184" extrusionOk="0">
                  <a:moveTo>
                    <a:pt x="1469" y="0"/>
                  </a:moveTo>
                  <a:lnTo>
                    <a:pt x="481" y="57"/>
                  </a:lnTo>
                  <a:lnTo>
                    <a:pt x="0" y="1665"/>
                  </a:lnTo>
                  <a:lnTo>
                    <a:pt x="1351" y="2183"/>
                  </a:lnTo>
                  <a:lnTo>
                    <a:pt x="1469" y="0"/>
                  </a:ln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98" name="Google Shape;598;p38"/>
            <p:cNvSpPr/>
            <p:nvPr/>
          </p:nvSpPr>
          <p:spPr>
            <a:xfrm>
              <a:off x="5940698" y="3966338"/>
              <a:ext cx="235826" cy="260871"/>
            </a:xfrm>
            <a:custGeom>
              <a:avLst/>
              <a:gdLst/>
              <a:ahLst/>
              <a:cxnLst/>
              <a:rect l="l" t="t" r="r" b="b"/>
              <a:pathLst>
                <a:path w="2127" h="2353" extrusionOk="0">
                  <a:moveTo>
                    <a:pt x="330" y="1"/>
                  </a:moveTo>
                  <a:lnTo>
                    <a:pt x="0" y="895"/>
                  </a:lnTo>
                  <a:lnTo>
                    <a:pt x="611" y="2353"/>
                  </a:lnTo>
                  <a:cubicBezTo>
                    <a:pt x="666" y="2316"/>
                    <a:pt x="2126" y="1483"/>
                    <a:pt x="2126" y="1483"/>
                  </a:cubicBezTo>
                  <a:lnTo>
                    <a:pt x="330" y="1"/>
                  </a:ln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599" name="Google Shape;599;p38"/>
          <p:cNvGrpSpPr/>
          <p:nvPr/>
        </p:nvGrpSpPr>
        <p:grpSpPr>
          <a:xfrm>
            <a:off x="10992838" y="4575795"/>
            <a:ext cx="224849" cy="195275"/>
            <a:chOff x="8244628" y="3431846"/>
            <a:chExt cx="168637" cy="146456"/>
          </a:xfrm>
        </p:grpSpPr>
        <p:sp>
          <p:nvSpPr>
            <p:cNvPr id="600" name="Google Shape;600;p38"/>
            <p:cNvSpPr/>
            <p:nvPr/>
          </p:nvSpPr>
          <p:spPr>
            <a:xfrm>
              <a:off x="8244628" y="3431846"/>
              <a:ext cx="168637" cy="146456"/>
            </a:xfrm>
            <a:custGeom>
              <a:avLst/>
              <a:gdLst/>
              <a:ahLst/>
              <a:cxnLst/>
              <a:rect l="l" t="t" r="r" b="b"/>
              <a:pathLst>
                <a:path w="1521" h="1321" extrusionOk="0">
                  <a:moveTo>
                    <a:pt x="706" y="1"/>
                  </a:moveTo>
                  <a:cubicBezTo>
                    <a:pt x="699" y="1"/>
                    <a:pt x="691" y="1"/>
                    <a:pt x="684" y="1"/>
                  </a:cubicBezTo>
                  <a:cubicBezTo>
                    <a:pt x="451" y="10"/>
                    <a:pt x="238" y="135"/>
                    <a:pt x="115" y="335"/>
                  </a:cubicBezTo>
                  <a:cubicBezTo>
                    <a:pt x="1" y="528"/>
                    <a:pt x="1" y="784"/>
                    <a:pt x="119" y="974"/>
                  </a:cubicBezTo>
                  <a:lnTo>
                    <a:pt x="119" y="974"/>
                  </a:lnTo>
                  <a:cubicBezTo>
                    <a:pt x="127" y="990"/>
                    <a:pt x="136" y="1005"/>
                    <a:pt x="146" y="1020"/>
                  </a:cubicBezTo>
                  <a:cubicBezTo>
                    <a:pt x="244" y="1172"/>
                    <a:pt x="411" y="1268"/>
                    <a:pt x="585" y="1304"/>
                  </a:cubicBezTo>
                  <a:cubicBezTo>
                    <a:pt x="639" y="1315"/>
                    <a:pt x="694" y="1320"/>
                    <a:pt x="750" y="1320"/>
                  </a:cubicBezTo>
                  <a:cubicBezTo>
                    <a:pt x="943" y="1320"/>
                    <a:pt x="1136" y="1252"/>
                    <a:pt x="1274" y="1119"/>
                  </a:cubicBezTo>
                  <a:cubicBezTo>
                    <a:pt x="1452" y="946"/>
                    <a:pt x="1520" y="662"/>
                    <a:pt x="1419" y="438"/>
                  </a:cubicBezTo>
                  <a:cubicBezTo>
                    <a:pt x="1389" y="372"/>
                    <a:pt x="1347" y="311"/>
                    <a:pt x="1296" y="260"/>
                  </a:cubicBezTo>
                  <a:cubicBezTo>
                    <a:pt x="1145" y="95"/>
                    <a:pt x="931" y="1"/>
                    <a:pt x="706" y="1"/>
                  </a:cubicBezTo>
                  <a:close/>
                </a:path>
              </a:pathLst>
            </a:custGeom>
            <a:solidFill>
              <a:schemeClr val="accent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01" name="Google Shape;601;p38"/>
            <p:cNvSpPr/>
            <p:nvPr/>
          </p:nvSpPr>
          <p:spPr>
            <a:xfrm>
              <a:off x="8282103" y="3465106"/>
              <a:ext cx="35923" cy="30599"/>
            </a:xfrm>
            <a:custGeom>
              <a:avLst/>
              <a:gdLst/>
              <a:ahLst/>
              <a:cxnLst/>
              <a:rect l="l" t="t" r="r" b="b"/>
              <a:pathLst>
                <a:path w="324" h="276" extrusionOk="0">
                  <a:moveTo>
                    <a:pt x="238" y="1"/>
                  </a:moveTo>
                  <a:cubicBezTo>
                    <a:pt x="233" y="1"/>
                    <a:pt x="228" y="1"/>
                    <a:pt x="223" y="2"/>
                  </a:cubicBezTo>
                  <a:cubicBezTo>
                    <a:pt x="172" y="11"/>
                    <a:pt x="128" y="53"/>
                    <a:pt x="93" y="83"/>
                  </a:cubicBezTo>
                  <a:cubicBezTo>
                    <a:pt x="58" y="116"/>
                    <a:pt x="1" y="173"/>
                    <a:pt x="3" y="228"/>
                  </a:cubicBezTo>
                  <a:cubicBezTo>
                    <a:pt x="5" y="241"/>
                    <a:pt x="16" y="251"/>
                    <a:pt x="28" y="251"/>
                  </a:cubicBezTo>
                  <a:cubicBezTo>
                    <a:pt x="30" y="251"/>
                    <a:pt x="32" y="251"/>
                    <a:pt x="34" y="250"/>
                  </a:cubicBezTo>
                  <a:cubicBezTo>
                    <a:pt x="60" y="237"/>
                    <a:pt x="82" y="215"/>
                    <a:pt x="97" y="191"/>
                  </a:cubicBezTo>
                  <a:cubicBezTo>
                    <a:pt x="124" y="160"/>
                    <a:pt x="152" y="132"/>
                    <a:pt x="185" y="105"/>
                  </a:cubicBezTo>
                  <a:cubicBezTo>
                    <a:pt x="201" y="94"/>
                    <a:pt x="216" y="81"/>
                    <a:pt x="231" y="72"/>
                  </a:cubicBezTo>
                  <a:cubicBezTo>
                    <a:pt x="238" y="92"/>
                    <a:pt x="240" y="112"/>
                    <a:pt x="240" y="132"/>
                  </a:cubicBezTo>
                  <a:cubicBezTo>
                    <a:pt x="242" y="169"/>
                    <a:pt x="240" y="206"/>
                    <a:pt x="245" y="244"/>
                  </a:cubicBezTo>
                  <a:cubicBezTo>
                    <a:pt x="247" y="265"/>
                    <a:pt x="264" y="276"/>
                    <a:pt x="281" y="276"/>
                  </a:cubicBezTo>
                  <a:cubicBezTo>
                    <a:pt x="296" y="276"/>
                    <a:pt x="311" y="267"/>
                    <a:pt x="315" y="248"/>
                  </a:cubicBezTo>
                  <a:cubicBezTo>
                    <a:pt x="324" y="187"/>
                    <a:pt x="321" y="125"/>
                    <a:pt x="308" y="66"/>
                  </a:cubicBezTo>
                  <a:cubicBezTo>
                    <a:pt x="304" y="27"/>
                    <a:pt x="273" y="1"/>
                    <a:pt x="238"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02" name="Google Shape;602;p38"/>
            <p:cNvSpPr/>
            <p:nvPr/>
          </p:nvSpPr>
          <p:spPr>
            <a:xfrm>
              <a:off x="8339203" y="3474863"/>
              <a:ext cx="30933" cy="33482"/>
            </a:xfrm>
            <a:custGeom>
              <a:avLst/>
              <a:gdLst/>
              <a:ahLst/>
              <a:cxnLst/>
              <a:rect l="l" t="t" r="r" b="b"/>
              <a:pathLst>
                <a:path w="279" h="302" extrusionOk="0">
                  <a:moveTo>
                    <a:pt x="186" y="0"/>
                  </a:moveTo>
                  <a:cubicBezTo>
                    <a:pt x="146" y="0"/>
                    <a:pt x="115" y="37"/>
                    <a:pt x="92" y="68"/>
                  </a:cubicBezTo>
                  <a:cubicBezTo>
                    <a:pt x="52" y="112"/>
                    <a:pt x="24" y="165"/>
                    <a:pt x="4" y="222"/>
                  </a:cubicBezTo>
                  <a:cubicBezTo>
                    <a:pt x="1" y="242"/>
                    <a:pt x="18" y="256"/>
                    <a:pt x="34" y="256"/>
                  </a:cubicBezTo>
                  <a:cubicBezTo>
                    <a:pt x="42" y="256"/>
                    <a:pt x="49" y="254"/>
                    <a:pt x="55" y="248"/>
                  </a:cubicBezTo>
                  <a:cubicBezTo>
                    <a:pt x="74" y="219"/>
                    <a:pt x="92" y="193"/>
                    <a:pt x="110" y="165"/>
                  </a:cubicBezTo>
                  <a:cubicBezTo>
                    <a:pt x="125" y="138"/>
                    <a:pt x="145" y="114"/>
                    <a:pt x="167" y="92"/>
                  </a:cubicBezTo>
                  <a:cubicBezTo>
                    <a:pt x="173" y="88"/>
                    <a:pt x="178" y="87"/>
                    <a:pt x="182" y="87"/>
                  </a:cubicBezTo>
                  <a:cubicBezTo>
                    <a:pt x="204" y="87"/>
                    <a:pt x="200" y="133"/>
                    <a:pt x="200" y="154"/>
                  </a:cubicBezTo>
                  <a:cubicBezTo>
                    <a:pt x="200" y="187"/>
                    <a:pt x="195" y="219"/>
                    <a:pt x="191" y="255"/>
                  </a:cubicBezTo>
                  <a:cubicBezTo>
                    <a:pt x="188" y="284"/>
                    <a:pt x="214" y="302"/>
                    <a:pt x="237" y="302"/>
                  </a:cubicBezTo>
                  <a:cubicBezTo>
                    <a:pt x="254" y="302"/>
                    <a:pt x="269" y="292"/>
                    <a:pt x="272" y="270"/>
                  </a:cubicBezTo>
                  <a:cubicBezTo>
                    <a:pt x="279" y="215"/>
                    <a:pt x="279" y="158"/>
                    <a:pt x="272" y="103"/>
                  </a:cubicBezTo>
                  <a:cubicBezTo>
                    <a:pt x="268" y="59"/>
                    <a:pt x="248" y="13"/>
                    <a:pt x="202" y="2"/>
                  </a:cubicBezTo>
                  <a:cubicBezTo>
                    <a:pt x="196" y="1"/>
                    <a:pt x="191" y="0"/>
                    <a:pt x="186"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03" name="Google Shape;603;p38"/>
            <p:cNvSpPr/>
            <p:nvPr/>
          </p:nvSpPr>
          <p:spPr>
            <a:xfrm>
              <a:off x="8294077" y="3510562"/>
              <a:ext cx="60536" cy="45567"/>
            </a:xfrm>
            <a:custGeom>
              <a:avLst/>
              <a:gdLst/>
              <a:ahLst/>
              <a:cxnLst/>
              <a:rect l="l" t="t" r="r" b="b"/>
              <a:pathLst>
                <a:path w="546" h="411" extrusionOk="0">
                  <a:moveTo>
                    <a:pt x="14" y="1"/>
                  </a:moveTo>
                  <a:lnTo>
                    <a:pt x="27" y="18"/>
                  </a:lnTo>
                  <a:cubicBezTo>
                    <a:pt x="0" y="97"/>
                    <a:pt x="0" y="183"/>
                    <a:pt x="33" y="260"/>
                  </a:cubicBezTo>
                  <a:cubicBezTo>
                    <a:pt x="64" y="337"/>
                    <a:pt x="134" y="394"/>
                    <a:pt x="216" y="409"/>
                  </a:cubicBezTo>
                  <a:cubicBezTo>
                    <a:pt x="222" y="410"/>
                    <a:pt x="229" y="411"/>
                    <a:pt x="235" y="411"/>
                  </a:cubicBezTo>
                  <a:cubicBezTo>
                    <a:pt x="242" y="411"/>
                    <a:pt x="249" y="410"/>
                    <a:pt x="255" y="409"/>
                  </a:cubicBezTo>
                  <a:cubicBezTo>
                    <a:pt x="284" y="407"/>
                    <a:pt x="310" y="398"/>
                    <a:pt x="332" y="385"/>
                  </a:cubicBezTo>
                  <a:cubicBezTo>
                    <a:pt x="433" y="328"/>
                    <a:pt x="492" y="225"/>
                    <a:pt x="545" y="124"/>
                  </a:cubicBezTo>
                  <a:cubicBezTo>
                    <a:pt x="367" y="89"/>
                    <a:pt x="189" y="47"/>
                    <a:pt x="14" y="1"/>
                  </a:cubicBezTo>
                  <a:close/>
                </a:path>
              </a:pathLst>
            </a:custGeom>
            <a:solidFill>
              <a:srgbClr val="FFFFFF"/>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sp>
        <p:nvSpPr>
          <p:cNvPr id="604" name="Google Shape;604;p38"/>
          <p:cNvSpPr/>
          <p:nvPr/>
        </p:nvSpPr>
        <p:spPr>
          <a:xfrm>
            <a:off x="9909835" y="4462709"/>
            <a:ext cx="254268" cy="351376"/>
          </a:xfrm>
          <a:custGeom>
            <a:avLst/>
            <a:gdLst/>
            <a:ahLst/>
            <a:cxnLst/>
            <a:rect l="l" t="t" r="r" b="b"/>
            <a:pathLst>
              <a:path w="1720" h="2377" extrusionOk="0">
                <a:moveTo>
                  <a:pt x="1215" y="0"/>
                </a:moveTo>
                <a:cubicBezTo>
                  <a:pt x="1212" y="0"/>
                  <a:pt x="1209" y="1"/>
                  <a:pt x="1206" y="2"/>
                </a:cubicBezTo>
                <a:cubicBezTo>
                  <a:pt x="964" y="92"/>
                  <a:pt x="727" y="202"/>
                  <a:pt x="501" y="325"/>
                </a:cubicBezTo>
                <a:cubicBezTo>
                  <a:pt x="409" y="378"/>
                  <a:pt x="99" y="507"/>
                  <a:pt x="66" y="602"/>
                </a:cubicBezTo>
                <a:cubicBezTo>
                  <a:pt x="31" y="709"/>
                  <a:pt x="103" y="801"/>
                  <a:pt x="154" y="889"/>
                </a:cubicBezTo>
                <a:cubicBezTo>
                  <a:pt x="292" y="1131"/>
                  <a:pt x="435" y="1335"/>
                  <a:pt x="525" y="1577"/>
                </a:cubicBezTo>
                <a:cubicBezTo>
                  <a:pt x="500" y="1572"/>
                  <a:pt x="474" y="1569"/>
                  <a:pt x="448" y="1569"/>
                </a:cubicBezTo>
                <a:cubicBezTo>
                  <a:pt x="405" y="1569"/>
                  <a:pt x="362" y="1576"/>
                  <a:pt x="321" y="1590"/>
                </a:cubicBezTo>
                <a:cubicBezTo>
                  <a:pt x="132" y="1654"/>
                  <a:pt x="2" y="1831"/>
                  <a:pt x="0" y="2031"/>
                </a:cubicBezTo>
                <a:cubicBezTo>
                  <a:pt x="0" y="2189"/>
                  <a:pt x="122" y="2376"/>
                  <a:pt x="291" y="2376"/>
                </a:cubicBezTo>
                <a:cubicBezTo>
                  <a:pt x="292" y="2376"/>
                  <a:pt x="293" y="2376"/>
                  <a:pt x="294" y="2376"/>
                </a:cubicBezTo>
                <a:cubicBezTo>
                  <a:pt x="327" y="2376"/>
                  <a:pt x="356" y="2359"/>
                  <a:pt x="374" y="2330"/>
                </a:cubicBezTo>
                <a:cubicBezTo>
                  <a:pt x="387" y="2331"/>
                  <a:pt x="401" y="2332"/>
                  <a:pt x="416" y="2332"/>
                </a:cubicBezTo>
                <a:cubicBezTo>
                  <a:pt x="486" y="2332"/>
                  <a:pt x="557" y="2314"/>
                  <a:pt x="617" y="2277"/>
                </a:cubicBezTo>
                <a:cubicBezTo>
                  <a:pt x="786" y="2181"/>
                  <a:pt x="887" y="1968"/>
                  <a:pt x="800" y="1783"/>
                </a:cubicBezTo>
                <a:cubicBezTo>
                  <a:pt x="786" y="1755"/>
                  <a:pt x="769" y="1728"/>
                  <a:pt x="747" y="1704"/>
                </a:cubicBezTo>
                <a:cubicBezTo>
                  <a:pt x="720" y="1498"/>
                  <a:pt x="630" y="1311"/>
                  <a:pt x="518" y="1126"/>
                </a:cubicBezTo>
                <a:cubicBezTo>
                  <a:pt x="455" y="1028"/>
                  <a:pt x="224" y="812"/>
                  <a:pt x="215" y="700"/>
                </a:cubicBezTo>
                <a:cubicBezTo>
                  <a:pt x="200" y="496"/>
                  <a:pt x="435" y="400"/>
                  <a:pt x="573" y="320"/>
                </a:cubicBezTo>
                <a:cubicBezTo>
                  <a:pt x="655" y="275"/>
                  <a:pt x="970" y="76"/>
                  <a:pt x="1072" y="76"/>
                </a:cubicBezTo>
                <a:cubicBezTo>
                  <a:pt x="1082" y="76"/>
                  <a:pt x="1091" y="78"/>
                  <a:pt x="1096" y="83"/>
                </a:cubicBezTo>
                <a:cubicBezTo>
                  <a:pt x="1206" y="176"/>
                  <a:pt x="1096" y="428"/>
                  <a:pt x="1078" y="558"/>
                </a:cubicBezTo>
                <a:cubicBezTo>
                  <a:pt x="1035" y="865"/>
                  <a:pt x="1028" y="1173"/>
                  <a:pt x="1017" y="1480"/>
                </a:cubicBezTo>
                <a:cubicBezTo>
                  <a:pt x="1002" y="1535"/>
                  <a:pt x="1010" y="1594"/>
                  <a:pt x="1043" y="1640"/>
                </a:cubicBezTo>
                <a:cubicBezTo>
                  <a:pt x="1100" y="1721"/>
                  <a:pt x="1183" y="1755"/>
                  <a:pt x="1270" y="1755"/>
                </a:cubicBezTo>
                <a:cubicBezTo>
                  <a:pt x="1483" y="1755"/>
                  <a:pt x="1720" y="1549"/>
                  <a:pt x="1660" y="1324"/>
                </a:cubicBezTo>
                <a:cubicBezTo>
                  <a:pt x="1627" y="1202"/>
                  <a:pt x="1514" y="1119"/>
                  <a:pt x="1390" y="1119"/>
                </a:cubicBezTo>
                <a:cubicBezTo>
                  <a:pt x="1375" y="1119"/>
                  <a:pt x="1361" y="1120"/>
                  <a:pt x="1346" y="1122"/>
                </a:cubicBezTo>
                <a:cubicBezTo>
                  <a:pt x="1241" y="1140"/>
                  <a:pt x="1164" y="1219"/>
                  <a:pt x="1109" y="1313"/>
                </a:cubicBezTo>
                <a:cubicBezTo>
                  <a:pt x="1100" y="883"/>
                  <a:pt x="1166" y="457"/>
                  <a:pt x="1237" y="31"/>
                </a:cubicBezTo>
                <a:cubicBezTo>
                  <a:pt x="1238" y="18"/>
                  <a:pt x="1229" y="0"/>
                  <a:pt x="1215" y="0"/>
                </a:cubicBezTo>
                <a:close/>
              </a:path>
            </a:pathLst>
          </a:custGeom>
          <a:solidFill>
            <a:schemeClr val="accent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05" name="Google Shape;605;p38"/>
          <p:cNvSpPr/>
          <p:nvPr/>
        </p:nvSpPr>
        <p:spPr>
          <a:xfrm>
            <a:off x="10240088" y="4577421"/>
            <a:ext cx="99637" cy="230456"/>
          </a:xfrm>
          <a:custGeom>
            <a:avLst/>
            <a:gdLst/>
            <a:ahLst/>
            <a:cxnLst/>
            <a:rect l="l" t="t" r="r" b="b"/>
            <a:pathLst>
              <a:path w="674" h="1559" extrusionOk="0">
                <a:moveTo>
                  <a:pt x="412" y="1"/>
                </a:moveTo>
                <a:cubicBezTo>
                  <a:pt x="387" y="1"/>
                  <a:pt x="361" y="21"/>
                  <a:pt x="360" y="47"/>
                </a:cubicBezTo>
                <a:cubicBezTo>
                  <a:pt x="342" y="414"/>
                  <a:pt x="329" y="783"/>
                  <a:pt x="294" y="1150"/>
                </a:cubicBezTo>
                <a:cubicBezTo>
                  <a:pt x="267" y="1137"/>
                  <a:pt x="239" y="1131"/>
                  <a:pt x="212" y="1131"/>
                </a:cubicBezTo>
                <a:cubicBezTo>
                  <a:pt x="126" y="1131"/>
                  <a:pt x="48" y="1192"/>
                  <a:pt x="26" y="1306"/>
                </a:cubicBezTo>
                <a:cubicBezTo>
                  <a:pt x="1" y="1445"/>
                  <a:pt x="98" y="1558"/>
                  <a:pt x="212" y="1558"/>
                </a:cubicBezTo>
                <a:cubicBezTo>
                  <a:pt x="258" y="1558"/>
                  <a:pt x="307" y="1540"/>
                  <a:pt x="351" y="1497"/>
                </a:cubicBezTo>
                <a:cubicBezTo>
                  <a:pt x="417" y="1431"/>
                  <a:pt x="432" y="1308"/>
                  <a:pt x="386" y="1236"/>
                </a:cubicBezTo>
                <a:cubicBezTo>
                  <a:pt x="391" y="906"/>
                  <a:pt x="415" y="579"/>
                  <a:pt x="441" y="252"/>
                </a:cubicBezTo>
                <a:cubicBezTo>
                  <a:pt x="489" y="379"/>
                  <a:pt x="538" y="509"/>
                  <a:pt x="590" y="636"/>
                </a:cubicBezTo>
                <a:cubicBezTo>
                  <a:pt x="597" y="651"/>
                  <a:pt x="609" y="657"/>
                  <a:pt x="621" y="657"/>
                </a:cubicBezTo>
                <a:cubicBezTo>
                  <a:pt x="646" y="657"/>
                  <a:pt x="673" y="632"/>
                  <a:pt x="667" y="603"/>
                </a:cubicBezTo>
                <a:cubicBezTo>
                  <a:pt x="623" y="399"/>
                  <a:pt x="540" y="212"/>
                  <a:pt x="448" y="23"/>
                </a:cubicBezTo>
                <a:cubicBezTo>
                  <a:pt x="440" y="7"/>
                  <a:pt x="426" y="1"/>
                  <a:pt x="412" y="1"/>
                </a:cubicBezTo>
                <a:close/>
              </a:path>
            </a:pathLst>
          </a:custGeom>
          <a:solidFill>
            <a:schemeClr val="accent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nvGrpSpPr>
          <p:cNvPr id="606" name="Google Shape;606;p38"/>
          <p:cNvGrpSpPr/>
          <p:nvPr/>
        </p:nvGrpSpPr>
        <p:grpSpPr>
          <a:xfrm>
            <a:off x="9476426" y="533615"/>
            <a:ext cx="2045329" cy="3326709"/>
            <a:chOff x="6362575" y="3991175"/>
            <a:chExt cx="336425" cy="510075"/>
          </a:xfrm>
        </p:grpSpPr>
        <p:sp>
          <p:nvSpPr>
            <p:cNvPr id="607" name="Google Shape;607;p38"/>
            <p:cNvSpPr/>
            <p:nvPr/>
          </p:nvSpPr>
          <p:spPr>
            <a:xfrm>
              <a:off x="6545950" y="4311575"/>
              <a:ext cx="22250" cy="185825"/>
            </a:xfrm>
            <a:custGeom>
              <a:avLst/>
              <a:gdLst/>
              <a:ahLst/>
              <a:cxnLst/>
              <a:rect l="l" t="t" r="r" b="b"/>
              <a:pathLst>
                <a:path w="890" h="7433" extrusionOk="0">
                  <a:moveTo>
                    <a:pt x="729" y="1"/>
                  </a:moveTo>
                  <a:lnTo>
                    <a:pt x="729" y="1"/>
                  </a:lnTo>
                  <a:cubicBezTo>
                    <a:pt x="180" y="2414"/>
                    <a:pt x="0" y="4898"/>
                    <a:pt x="198" y="7364"/>
                  </a:cubicBezTo>
                  <a:lnTo>
                    <a:pt x="459" y="7432"/>
                  </a:lnTo>
                  <a:cubicBezTo>
                    <a:pt x="800" y="4971"/>
                    <a:pt x="890" y="2480"/>
                    <a:pt x="729"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08" name="Google Shape;608;p38"/>
            <p:cNvSpPr/>
            <p:nvPr/>
          </p:nvSpPr>
          <p:spPr>
            <a:xfrm>
              <a:off x="6461950" y="4313175"/>
              <a:ext cx="50100" cy="186200"/>
            </a:xfrm>
            <a:custGeom>
              <a:avLst/>
              <a:gdLst/>
              <a:ahLst/>
              <a:cxnLst/>
              <a:rect l="l" t="t" r="r" b="b"/>
              <a:pathLst>
                <a:path w="2004" h="7448" extrusionOk="0">
                  <a:moveTo>
                    <a:pt x="0" y="0"/>
                  </a:moveTo>
                  <a:lnTo>
                    <a:pt x="0" y="0"/>
                  </a:lnTo>
                  <a:cubicBezTo>
                    <a:pt x="668" y="2447"/>
                    <a:pt x="1294" y="4902"/>
                    <a:pt x="1880" y="7368"/>
                  </a:cubicBezTo>
                  <a:lnTo>
                    <a:pt x="1997" y="7448"/>
                  </a:lnTo>
                  <a:cubicBezTo>
                    <a:pt x="2003" y="5945"/>
                    <a:pt x="1836" y="4448"/>
                    <a:pt x="1496" y="2983"/>
                  </a:cubicBezTo>
                  <a:cubicBezTo>
                    <a:pt x="1239" y="1882"/>
                    <a:pt x="852" y="747"/>
                    <a:pt x="0"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09" name="Google Shape;609;p38"/>
            <p:cNvSpPr/>
            <p:nvPr/>
          </p:nvSpPr>
          <p:spPr>
            <a:xfrm>
              <a:off x="6576425" y="4372250"/>
              <a:ext cx="40800" cy="129000"/>
            </a:xfrm>
            <a:custGeom>
              <a:avLst/>
              <a:gdLst/>
              <a:ahLst/>
              <a:cxnLst/>
              <a:rect l="l" t="t" r="r" b="b"/>
              <a:pathLst>
                <a:path w="1632" h="5160" extrusionOk="0">
                  <a:moveTo>
                    <a:pt x="1213" y="0"/>
                  </a:moveTo>
                  <a:lnTo>
                    <a:pt x="497" y="2719"/>
                  </a:lnTo>
                  <a:cubicBezTo>
                    <a:pt x="374" y="3185"/>
                    <a:pt x="251" y="3655"/>
                    <a:pt x="224" y="4136"/>
                  </a:cubicBezTo>
                  <a:cubicBezTo>
                    <a:pt x="207" y="4492"/>
                    <a:pt x="229" y="4887"/>
                    <a:pt x="0" y="5159"/>
                  </a:cubicBezTo>
                  <a:lnTo>
                    <a:pt x="448" y="5027"/>
                  </a:lnTo>
                  <a:cubicBezTo>
                    <a:pt x="1351" y="3541"/>
                    <a:pt x="1632" y="1689"/>
                    <a:pt x="1213" y="0"/>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10" name="Google Shape;610;p38"/>
            <p:cNvSpPr/>
            <p:nvPr/>
          </p:nvSpPr>
          <p:spPr>
            <a:xfrm>
              <a:off x="6566800" y="4320550"/>
              <a:ext cx="36350" cy="180650"/>
            </a:xfrm>
            <a:custGeom>
              <a:avLst/>
              <a:gdLst/>
              <a:ahLst/>
              <a:cxnLst/>
              <a:rect l="l" t="t" r="r" b="b"/>
              <a:pathLst>
                <a:path w="1454" h="7226" extrusionOk="0">
                  <a:moveTo>
                    <a:pt x="1426" y="1"/>
                  </a:moveTo>
                  <a:cubicBezTo>
                    <a:pt x="1418" y="1"/>
                    <a:pt x="1411" y="5"/>
                    <a:pt x="1406" y="13"/>
                  </a:cubicBezTo>
                  <a:cubicBezTo>
                    <a:pt x="897" y="1164"/>
                    <a:pt x="717" y="2459"/>
                    <a:pt x="535" y="3696"/>
                  </a:cubicBezTo>
                  <a:cubicBezTo>
                    <a:pt x="440" y="4335"/>
                    <a:pt x="352" y="4976"/>
                    <a:pt x="260" y="5617"/>
                  </a:cubicBezTo>
                  <a:cubicBezTo>
                    <a:pt x="216" y="5936"/>
                    <a:pt x="170" y="6254"/>
                    <a:pt x="124" y="6575"/>
                  </a:cubicBezTo>
                  <a:cubicBezTo>
                    <a:pt x="100" y="6744"/>
                    <a:pt x="1" y="7010"/>
                    <a:pt x="78" y="7172"/>
                  </a:cubicBezTo>
                  <a:cubicBezTo>
                    <a:pt x="92" y="7207"/>
                    <a:pt x="125" y="7226"/>
                    <a:pt x="158" y="7226"/>
                  </a:cubicBezTo>
                  <a:cubicBezTo>
                    <a:pt x="182" y="7226"/>
                    <a:pt x="205" y="7216"/>
                    <a:pt x="223" y="7196"/>
                  </a:cubicBezTo>
                  <a:lnTo>
                    <a:pt x="236" y="7179"/>
                  </a:lnTo>
                  <a:cubicBezTo>
                    <a:pt x="249" y="7164"/>
                    <a:pt x="253" y="7142"/>
                    <a:pt x="245" y="7124"/>
                  </a:cubicBezTo>
                  <a:cubicBezTo>
                    <a:pt x="242" y="7117"/>
                    <a:pt x="240" y="7109"/>
                    <a:pt x="238" y="7102"/>
                  </a:cubicBezTo>
                  <a:cubicBezTo>
                    <a:pt x="232" y="7088"/>
                    <a:pt x="218" y="7079"/>
                    <a:pt x="204" y="7079"/>
                  </a:cubicBezTo>
                  <a:cubicBezTo>
                    <a:pt x="200" y="7079"/>
                    <a:pt x="196" y="7080"/>
                    <a:pt x="192" y="7081"/>
                  </a:cubicBezTo>
                  <a:lnTo>
                    <a:pt x="192" y="7081"/>
                  </a:lnTo>
                  <a:cubicBezTo>
                    <a:pt x="322" y="6988"/>
                    <a:pt x="324" y="6422"/>
                    <a:pt x="348" y="6243"/>
                  </a:cubicBezTo>
                  <a:cubicBezTo>
                    <a:pt x="387" y="5964"/>
                    <a:pt x="425" y="5685"/>
                    <a:pt x="464" y="5407"/>
                  </a:cubicBezTo>
                  <a:cubicBezTo>
                    <a:pt x="548" y="4805"/>
                    <a:pt x="629" y="4203"/>
                    <a:pt x="717" y="3601"/>
                  </a:cubicBezTo>
                  <a:cubicBezTo>
                    <a:pt x="895" y="2391"/>
                    <a:pt x="1160" y="1214"/>
                    <a:pt x="1450" y="26"/>
                  </a:cubicBezTo>
                  <a:cubicBezTo>
                    <a:pt x="1453" y="11"/>
                    <a:pt x="1440" y="1"/>
                    <a:pt x="1426"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11" name="Google Shape;611;p38"/>
            <p:cNvSpPr/>
            <p:nvPr/>
          </p:nvSpPr>
          <p:spPr>
            <a:xfrm>
              <a:off x="6578850" y="4324375"/>
              <a:ext cx="38150" cy="27425"/>
            </a:xfrm>
            <a:custGeom>
              <a:avLst/>
              <a:gdLst/>
              <a:ahLst/>
              <a:cxnLst/>
              <a:rect l="l" t="t" r="r" b="b"/>
              <a:pathLst>
                <a:path w="1526" h="1097" extrusionOk="0">
                  <a:moveTo>
                    <a:pt x="19" y="1"/>
                  </a:moveTo>
                  <a:cubicBezTo>
                    <a:pt x="10" y="1"/>
                    <a:pt x="1" y="8"/>
                    <a:pt x="2" y="20"/>
                  </a:cubicBezTo>
                  <a:cubicBezTo>
                    <a:pt x="33" y="310"/>
                    <a:pt x="72" y="1076"/>
                    <a:pt x="476" y="1096"/>
                  </a:cubicBezTo>
                  <a:cubicBezTo>
                    <a:pt x="484" y="1097"/>
                    <a:pt x="492" y="1097"/>
                    <a:pt x="499" y="1097"/>
                  </a:cubicBezTo>
                  <a:cubicBezTo>
                    <a:pt x="928" y="1097"/>
                    <a:pt x="1388" y="558"/>
                    <a:pt x="1504" y="194"/>
                  </a:cubicBezTo>
                  <a:cubicBezTo>
                    <a:pt x="1526" y="149"/>
                    <a:pt x="1489" y="113"/>
                    <a:pt x="1453" y="113"/>
                  </a:cubicBezTo>
                  <a:cubicBezTo>
                    <a:pt x="1435" y="113"/>
                    <a:pt x="1416" y="123"/>
                    <a:pt x="1405" y="145"/>
                  </a:cubicBezTo>
                  <a:cubicBezTo>
                    <a:pt x="1225" y="448"/>
                    <a:pt x="1047" y="716"/>
                    <a:pt x="738" y="903"/>
                  </a:cubicBezTo>
                  <a:cubicBezTo>
                    <a:pt x="665" y="947"/>
                    <a:pt x="600" y="966"/>
                    <a:pt x="542" y="966"/>
                  </a:cubicBezTo>
                  <a:cubicBezTo>
                    <a:pt x="197" y="966"/>
                    <a:pt x="81" y="294"/>
                    <a:pt x="39" y="18"/>
                  </a:cubicBezTo>
                  <a:cubicBezTo>
                    <a:pt x="37" y="6"/>
                    <a:pt x="28" y="1"/>
                    <a:pt x="19"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12" name="Google Shape;612;p38"/>
            <p:cNvSpPr/>
            <p:nvPr/>
          </p:nvSpPr>
          <p:spPr>
            <a:xfrm>
              <a:off x="6587625" y="4317325"/>
              <a:ext cx="7650" cy="33550"/>
            </a:xfrm>
            <a:custGeom>
              <a:avLst/>
              <a:gdLst/>
              <a:ahLst/>
              <a:cxnLst/>
              <a:rect l="l" t="t" r="r" b="b"/>
              <a:pathLst>
                <a:path w="306" h="1342" extrusionOk="0">
                  <a:moveTo>
                    <a:pt x="129" y="1"/>
                  </a:moveTo>
                  <a:cubicBezTo>
                    <a:pt x="114" y="1"/>
                    <a:pt x="98" y="10"/>
                    <a:pt x="95" y="25"/>
                  </a:cubicBezTo>
                  <a:cubicBezTo>
                    <a:pt x="0" y="401"/>
                    <a:pt x="51" y="954"/>
                    <a:pt x="202" y="1310"/>
                  </a:cubicBezTo>
                  <a:cubicBezTo>
                    <a:pt x="212" y="1332"/>
                    <a:pt x="232" y="1342"/>
                    <a:pt x="251" y="1342"/>
                  </a:cubicBezTo>
                  <a:cubicBezTo>
                    <a:pt x="279" y="1342"/>
                    <a:pt x="306" y="1321"/>
                    <a:pt x="303" y="1286"/>
                  </a:cubicBezTo>
                  <a:cubicBezTo>
                    <a:pt x="295" y="1073"/>
                    <a:pt x="213" y="867"/>
                    <a:pt x="178" y="658"/>
                  </a:cubicBezTo>
                  <a:cubicBezTo>
                    <a:pt x="143" y="449"/>
                    <a:pt x="154" y="241"/>
                    <a:pt x="156" y="28"/>
                  </a:cubicBezTo>
                  <a:cubicBezTo>
                    <a:pt x="156" y="9"/>
                    <a:pt x="143" y="1"/>
                    <a:pt x="129"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13" name="Google Shape;613;p38"/>
            <p:cNvSpPr/>
            <p:nvPr/>
          </p:nvSpPr>
          <p:spPr>
            <a:xfrm>
              <a:off x="6573450" y="4321200"/>
              <a:ext cx="9025" cy="7600"/>
            </a:xfrm>
            <a:custGeom>
              <a:avLst/>
              <a:gdLst/>
              <a:ahLst/>
              <a:cxnLst/>
              <a:rect l="l" t="t" r="r" b="b"/>
              <a:pathLst>
                <a:path w="361" h="304" extrusionOk="0">
                  <a:moveTo>
                    <a:pt x="165" y="0"/>
                  </a:moveTo>
                  <a:cubicBezTo>
                    <a:pt x="96" y="0"/>
                    <a:pt x="27" y="47"/>
                    <a:pt x="14" y="127"/>
                  </a:cubicBezTo>
                  <a:cubicBezTo>
                    <a:pt x="1" y="209"/>
                    <a:pt x="58" y="288"/>
                    <a:pt x="139" y="301"/>
                  </a:cubicBezTo>
                  <a:cubicBezTo>
                    <a:pt x="148" y="302"/>
                    <a:pt x="157" y="303"/>
                    <a:pt x="165" y="303"/>
                  </a:cubicBezTo>
                  <a:cubicBezTo>
                    <a:pt x="285" y="303"/>
                    <a:pt x="360" y="166"/>
                    <a:pt x="288" y="64"/>
                  </a:cubicBezTo>
                  <a:cubicBezTo>
                    <a:pt x="257" y="20"/>
                    <a:pt x="211" y="0"/>
                    <a:pt x="165"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14" name="Google Shape;614;p38"/>
            <p:cNvSpPr/>
            <p:nvPr/>
          </p:nvSpPr>
          <p:spPr>
            <a:xfrm>
              <a:off x="6586425" y="4313675"/>
              <a:ext cx="8200" cy="7425"/>
            </a:xfrm>
            <a:custGeom>
              <a:avLst/>
              <a:gdLst/>
              <a:ahLst/>
              <a:cxnLst/>
              <a:rect l="l" t="t" r="r" b="b"/>
              <a:pathLst>
                <a:path w="328" h="297" extrusionOk="0">
                  <a:moveTo>
                    <a:pt x="169" y="1"/>
                  </a:moveTo>
                  <a:cubicBezTo>
                    <a:pt x="78" y="1"/>
                    <a:pt x="0" y="85"/>
                    <a:pt x="22" y="182"/>
                  </a:cubicBezTo>
                  <a:cubicBezTo>
                    <a:pt x="33" y="233"/>
                    <a:pt x="72" y="275"/>
                    <a:pt x="123" y="290"/>
                  </a:cubicBezTo>
                  <a:cubicBezTo>
                    <a:pt x="138" y="295"/>
                    <a:pt x="152" y="297"/>
                    <a:pt x="166" y="297"/>
                  </a:cubicBezTo>
                  <a:cubicBezTo>
                    <a:pt x="209" y="297"/>
                    <a:pt x="246" y="275"/>
                    <a:pt x="281" y="244"/>
                  </a:cubicBezTo>
                  <a:lnTo>
                    <a:pt x="281" y="244"/>
                  </a:lnTo>
                  <a:lnTo>
                    <a:pt x="268" y="257"/>
                  </a:lnTo>
                  <a:cubicBezTo>
                    <a:pt x="307" y="229"/>
                    <a:pt x="327" y="180"/>
                    <a:pt x="323" y="132"/>
                  </a:cubicBezTo>
                  <a:cubicBezTo>
                    <a:pt x="318" y="84"/>
                    <a:pt x="290" y="42"/>
                    <a:pt x="246" y="22"/>
                  </a:cubicBezTo>
                  <a:cubicBezTo>
                    <a:pt x="239" y="20"/>
                    <a:pt x="235" y="18"/>
                    <a:pt x="228" y="13"/>
                  </a:cubicBezTo>
                  <a:cubicBezTo>
                    <a:pt x="208" y="5"/>
                    <a:pt x="188" y="1"/>
                    <a:pt x="169"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15" name="Google Shape;615;p38"/>
            <p:cNvSpPr/>
            <p:nvPr/>
          </p:nvSpPr>
          <p:spPr>
            <a:xfrm>
              <a:off x="6597275" y="4315250"/>
              <a:ext cx="10525" cy="8775"/>
            </a:xfrm>
            <a:custGeom>
              <a:avLst/>
              <a:gdLst/>
              <a:ahLst/>
              <a:cxnLst/>
              <a:rect l="l" t="t" r="r" b="b"/>
              <a:pathLst>
                <a:path w="421" h="351" extrusionOk="0">
                  <a:moveTo>
                    <a:pt x="228" y="1"/>
                  </a:moveTo>
                  <a:cubicBezTo>
                    <a:pt x="194" y="1"/>
                    <a:pt x="160" y="11"/>
                    <a:pt x="128" y="34"/>
                  </a:cubicBezTo>
                  <a:cubicBezTo>
                    <a:pt x="1" y="124"/>
                    <a:pt x="47" y="324"/>
                    <a:pt x="201" y="348"/>
                  </a:cubicBezTo>
                  <a:cubicBezTo>
                    <a:pt x="210" y="349"/>
                    <a:pt x="219" y="350"/>
                    <a:pt x="228" y="350"/>
                  </a:cubicBezTo>
                  <a:cubicBezTo>
                    <a:pt x="310" y="350"/>
                    <a:pt x="391" y="290"/>
                    <a:pt x="400" y="205"/>
                  </a:cubicBezTo>
                  <a:cubicBezTo>
                    <a:pt x="420" y="90"/>
                    <a:pt x="328" y="1"/>
                    <a:pt x="228"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16" name="Google Shape;616;p38"/>
            <p:cNvSpPr/>
            <p:nvPr/>
          </p:nvSpPr>
          <p:spPr>
            <a:xfrm>
              <a:off x="6611175" y="4323175"/>
              <a:ext cx="9750" cy="9125"/>
            </a:xfrm>
            <a:custGeom>
              <a:avLst/>
              <a:gdLst/>
              <a:ahLst/>
              <a:cxnLst/>
              <a:rect l="l" t="t" r="r" b="b"/>
              <a:pathLst>
                <a:path w="390" h="365" extrusionOk="0">
                  <a:moveTo>
                    <a:pt x="198" y="0"/>
                  </a:moveTo>
                  <a:cubicBezTo>
                    <a:pt x="113" y="0"/>
                    <a:pt x="26" y="64"/>
                    <a:pt x="16" y="152"/>
                  </a:cubicBezTo>
                  <a:cubicBezTo>
                    <a:pt x="0" y="250"/>
                    <a:pt x="66" y="343"/>
                    <a:pt x="165" y="362"/>
                  </a:cubicBezTo>
                  <a:cubicBezTo>
                    <a:pt x="174" y="364"/>
                    <a:pt x="183" y="365"/>
                    <a:pt x="192" y="365"/>
                  </a:cubicBezTo>
                  <a:cubicBezTo>
                    <a:pt x="278" y="365"/>
                    <a:pt x="364" y="301"/>
                    <a:pt x="376" y="213"/>
                  </a:cubicBezTo>
                  <a:cubicBezTo>
                    <a:pt x="389" y="114"/>
                    <a:pt x="323" y="20"/>
                    <a:pt x="224" y="2"/>
                  </a:cubicBezTo>
                  <a:cubicBezTo>
                    <a:pt x="216" y="1"/>
                    <a:pt x="207" y="0"/>
                    <a:pt x="198"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17" name="Google Shape;617;p38"/>
            <p:cNvSpPr/>
            <p:nvPr/>
          </p:nvSpPr>
          <p:spPr>
            <a:xfrm>
              <a:off x="6590800" y="4338275"/>
              <a:ext cx="45075" cy="14200"/>
            </a:xfrm>
            <a:custGeom>
              <a:avLst/>
              <a:gdLst/>
              <a:ahLst/>
              <a:cxnLst/>
              <a:rect l="l" t="t" r="r" b="b"/>
              <a:pathLst>
                <a:path w="1803" h="568" extrusionOk="0">
                  <a:moveTo>
                    <a:pt x="1745" y="1"/>
                  </a:moveTo>
                  <a:cubicBezTo>
                    <a:pt x="1734" y="1"/>
                    <a:pt x="1723" y="5"/>
                    <a:pt x="1714" y="15"/>
                  </a:cubicBezTo>
                  <a:cubicBezTo>
                    <a:pt x="1417" y="301"/>
                    <a:pt x="944" y="451"/>
                    <a:pt x="505" y="451"/>
                  </a:cubicBezTo>
                  <a:cubicBezTo>
                    <a:pt x="343" y="451"/>
                    <a:pt x="185" y="430"/>
                    <a:pt x="42" y="389"/>
                  </a:cubicBezTo>
                  <a:cubicBezTo>
                    <a:pt x="39" y="388"/>
                    <a:pt x="36" y="387"/>
                    <a:pt x="33" y="387"/>
                  </a:cubicBezTo>
                  <a:cubicBezTo>
                    <a:pt x="8" y="387"/>
                    <a:pt x="1" y="430"/>
                    <a:pt x="25" y="444"/>
                  </a:cubicBezTo>
                  <a:cubicBezTo>
                    <a:pt x="182" y="535"/>
                    <a:pt x="346" y="568"/>
                    <a:pt x="514" y="568"/>
                  </a:cubicBezTo>
                  <a:cubicBezTo>
                    <a:pt x="695" y="568"/>
                    <a:pt x="878" y="530"/>
                    <a:pt x="1059" y="485"/>
                  </a:cubicBezTo>
                  <a:cubicBezTo>
                    <a:pt x="1336" y="419"/>
                    <a:pt x="1672" y="354"/>
                    <a:pt x="1788" y="64"/>
                  </a:cubicBezTo>
                  <a:cubicBezTo>
                    <a:pt x="1803" y="30"/>
                    <a:pt x="1775" y="1"/>
                    <a:pt x="1745"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18" name="Google Shape;618;p38"/>
            <p:cNvSpPr/>
            <p:nvPr/>
          </p:nvSpPr>
          <p:spPr>
            <a:xfrm>
              <a:off x="6628600" y="4334775"/>
              <a:ext cx="12650" cy="9300"/>
            </a:xfrm>
            <a:custGeom>
              <a:avLst/>
              <a:gdLst/>
              <a:ahLst/>
              <a:cxnLst/>
              <a:rect l="l" t="t" r="r" b="b"/>
              <a:pathLst>
                <a:path w="506" h="372" extrusionOk="0">
                  <a:moveTo>
                    <a:pt x="248" y="1"/>
                  </a:moveTo>
                  <a:cubicBezTo>
                    <a:pt x="43" y="1"/>
                    <a:pt x="1" y="331"/>
                    <a:pt x="221" y="368"/>
                  </a:cubicBezTo>
                  <a:cubicBezTo>
                    <a:pt x="233" y="370"/>
                    <a:pt x="245" y="371"/>
                    <a:pt x="256" y="371"/>
                  </a:cubicBezTo>
                  <a:cubicBezTo>
                    <a:pt x="462" y="371"/>
                    <a:pt x="506" y="41"/>
                    <a:pt x="283" y="4"/>
                  </a:cubicBezTo>
                  <a:cubicBezTo>
                    <a:pt x="271" y="2"/>
                    <a:pt x="259" y="1"/>
                    <a:pt x="248"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19" name="Google Shape;619;p38"/>
            <p:cNvSpPr/>
            <p:nvPr/>
          </p:nvSpPr>
          <p:spPr>
            <a:xfrm>
              <a:off x="6362575" y="3991175"/>
              <a:ext cx="336425" cy="290775"/>
            </a:xfrm>
            <a:custGeom>
              <a:avLst/>
              <a:gdLst/>
              <a:ahLst/>
              <a:cxnLst/>
              <a:rect l="l" t="t" r="r" b="b"/>
              <a:pathLst>
                <a:path w="13457" h="11631" extrusionOk="0">
                  <a:moveTo>
                    <a:pt x="6784" y="0"/>
                  </a:moveTo>
                  <a:cubicBezTo>
                    <a:pt x="5458" y="0"/>
                    <a:pt x="4138" y="366"/>
                    <a:pt x="3044" y="1113"/>
                  </a:cubicBezTo>
                  <a:cubicBezTo>
                    <a:pt x="1089" y="2451"/>
                    <a:pt x="0" y="5005"/>
                    <a:pt x="536" y="7313"/>
                  </a:cubicBezTo>
                  <a:cubicBezTo>
                    <a:pt x="1067" y="9600"/>
                    <a:pt x="3252" y="11438"/>
                    <a:pt x="5597" y="11438"/>
                  </a:cubicBezTo>
                  <a:cubicBezTo>
                    <a:pt x="5616" y="11438"/>
                    <a:pt x="5636" y="11438"/>
                    <a:pt x="5655" y="11437"/>
                  </a:cubicBezTo>
                  <a:lnTo>
                    <a:pt x="4195" y="10883"/>
                  </a:lnTo>
                  <a:lnTo>
                    <a:pt x="4195" y="10883"/>
                  </a:lnTo>
                  <a:cubicBezTo>
                    <a:pt x="5361" y="11312"/>
                    <a:pt x="6627" y="11631"/>
                    <a:pt x="7847" y="11631"/>
                  </a:cubicBezTo>
                  <a:cubicBezTo>
                    <a:pt x="8803" y="11631"/>
                    <a:pt x="9731" y="11435"/>
                    <a:pt x="10562" y="10943"/>
                  </a:cubicBezTo>
                  <a:cubicBezTo>
                    <a:pt x="12793" y="9621"/>
                    <a:pt x="13456" y="6525"/>
                    <a:pt x="12665" y="4054"/>
                  </a:cubicBezTo>
                  <a:cubicBezTo>
                    <a:pt x="12358" y="3092"/>
                    <a:pt x="11857" y="2172"/>
                    <a:pt x="11102" y="1502"/>
                  </a:cubicBezTo>
                  <a:cubicBezTo>
                    <a:pt x="10720" y="1164"/>
                    <a:pt x="10278" y="894"/>
                    <a:pt x="9817" y="674"/>
                  </a:cubicBezTo>
                  <a:cubicBezTo>
                    <a:pt x="8875" y="227"/>
                    <a:pt x="7828" y="0"/>
                    <a:pt x="6784"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20" name="Google Shape;620;p38"/>
            <p:cNvSpPr/>
            <p:nvPr/>
          </p:nvSpPr>
          <p:spPr>
            <a:xfrm>
              <a:off x="6526450" y="4070700"/>
              <a:ext cx="15350" cy="423675"/>
            </a:xfrm>
            <a:custGeom>
              <a:avLst/>
              <a:gdLst/>
              <a:ahLst/>
              <a:cxnLst/>
              <a:rect l="l" t="t" r="r" b="b"/>
              <a:pathLst>
                <a:path w="614" h="16947" extrusionOk="0">
                  <a:moveTo>
                    <a:pt x="155" y="1"/>
                  </a:moveTo>
                  <a:cubicBezTo>
                    <a:pt x="99" y="1"/>
                    <a:pt x="44" y="39"/>
                    <a:pt x="38" y="115"/>
                  </a:cubicBezTo>
                  <a:cubicBezTo>
                    <a:pt x="1" y="656"/>
                    <a:pt x="18" y="1202"/>
                    <a:pt x="16" y="1743"/>
                  </a:cubicBezTo>
                  <a:cubicBezTo>
                    <a:pt x="12" y="2283"/>
                    <a:pt x="18" y="2828"/>
                    <a:pt x="20" y="3370"/>
                  </a:cubicBezTo>
                  <a:cubicBezTo>
                    <a:pt x="25" y="4455"/>
                    <a:pt x="42" y="5538"/>
                    <a:pt x="53" y="6623"/>
                  </a:cubicBezTo>
                  <a:cubicBezTo>
                    <a:pt x="80" y="8792"/>
                    <a:pt x="104" y="10960"/>
                    <a:pt x="130" y="13130"/>
                  </a:cubicBezTo>
                  <a:lnTo>
                    <a:pt x="152" y="14968"/>
                  </a:lnTo>
                  <a:cubicBezTo>
                    <a:pt x="154" y="15271"/>
                    <a:pt x="159" y="15572"/>
                    <a:pt x="159" y="15875"/>
                  </a:cubicBezTo>
                  <a:cubicBezTo>
                    <a:pt x="159" y="16187"/>
                    <a:pt x="143" y="16499"/>
                    <a:pt x="196" y="16806"/>
                  </a:cubicBezTo>
                  <a:cubicBezTo>
                    <a:pt x="213" y="16899"/>
                    <a:pt x="301" y="16946"/>
                    <a:pt x="388" y="16946"/>
                  </a:cubicBezTo>
                  <a:cubicBezTo>
                    <a:pt x="474" y="16946"/>
                    <a:pt x="560" y="16900"/>
                    <a:pt x="574" y="16806"/>
                  </a:cubicBezTo>
                  <a:cubicBezTo>
                    <a:pt x="613" y="16532"/>
                    <a:pt x="596" y="16259"/>
                    <a:pt x="589" y="15980"/>
                  </a:cubicBezTo>
                  <a:cubicBezTo>
                    <a:pt x="583" y="15715"/>
                    <a:pt x="576" y="15447"/>
                    <a:pt x="572" y="15181"/>
                  </a:cubicBezTo>
                  <a:lnTo>
                    <a:pt x="545" y="13554"/>
                  </a:lnTo>
                  <a:cubicBezTo>
                    <a:pt x="530" y="12469"/>
                    <a:pt x="512" y="11386"/>
                    <a:pt x="495" y="10301"/>
                  </a:cubicBezTo>
                  <a:cubicBezTo>
                    <a:pt x="462" y="8131"/>
                    <a:pt x="442" y="5964"/>
                    <a:pt x="392" y="3794"/>
                  </a:cubicBezTo>
                  <a:lnTo>
                    <a:pt x="348" y="1956"/>
                  </a:lnTo>
                  <a:cubicBezTo>
                    <a:pt x="335" y="1345"/>
                    <a:pt x="335" y="724"/>
                    <a:pt x="275" y="115"/>
                  </a:cubicBezTo>
                  <a:cubicBezTo>
                    <a:pt x="269" y="39"/>
                    <a:pt x="212" y="1"/>
                    <a:pt x="155"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21" name="Google Shape;621;p38"/>
            <p:cNvSpPr/>
            <p:nvPr/>
          </p:nvSpPr>
          <p:spPr>
            <a:xfrm>
              <a:off x="6452575" y="4137750"/>
              <a:ext cx="187125" cy="120825"/>
            </a:xfrm>
            <a:custGeom>
              <a:avLst/>
              <a:gdLst/>
              <a:ahLst/>
              <a:cxnLst/>
              <a:rect l="l" t="t" r="r" b="b"/>
              <a:pathLst>
                <a:path w="7485" h="4833" extrusionOk="0">
                  <a:moveTo>
                    <a:pt x="7184" y="0"/>
                  </a:moveTo>
                  <a:cubicBezTo>
                    <a:pt x="7134" y="0"/>
                    <a:pt x="7085" y="19"/>
                    <a:pt x="7045" y="62"/>
                  </a:cubicBezTo>
                  <a:cubicBezTo>
                    <a:pt x="6781" y="345"/>
                    <a:pt x="6546" y="662"/>
                    <a:pt x="6303" y="963"/>
                  </a:cubicBezTo>
                  <a:lnTo>
                    <a:pt x="5602" y="1828"/>
                  </a:lnTo>
                  <a:lnTo>
                    <a:pt x="4164" y="3600"/>
                  </a:lnTo>
                  <a:cubicBezTo>
                    <a:pt x="3959" y="3855"/>
                    <a:pt x="3764" y="4156"/>
                    <a:pt x="3485" y="4336"/>
                  </a:cubicBezTo>
                  <a:cubicBezTo>
                    <a:pt x="3408" y="4385"/>
                    <a:pt x="3314" y="4439"/>
                    <a:pt x="3217" y="4439"/>
                  </a:cubicBezTo>
                  <a:cubicBezTo>
                    <a:pt x="3207" y="4439"/>
                    <a:pt x="3197" y="4438"/>
                    <a:pt x="3186" y="4437"/>
                  </a:cubicBezTo>
                  <a:cubicBezTo>
                    <a:pt x="3044" y="4421"/>
                    <a:pt x="2971" y="4277"/>
                    <a:pt x="2901" y="4171"/>
                  </a:cubicBezTo>
                  <a:cubicBezTo>
                    <a:pt x="2484" y="3532"/>
                    <a:pt x="2064" y="2893"/>
                    <a:pt x="1645" y="2256"/>
                  </a:cubicBezTo>
                  <a:cubicBezTo>
                    <a:pt x="1170" y="1538"/>
                    <a:pt x="711" y="804"/>
                    <a:pt x="180" y="128"/>
                  </a:cubicBezTo>
                  <a:cubicBezTo>
                    <a:pt x="163" y="106"/>
                    <a:pt x="142" y="97"/>
                    <a:pt x="121" y="97"/>
                  </a:cubicBezTo>
                  <a:cubicBezTo>
                    <a:pt x="61" y="97"/>
                    <a:pt x="1" y="173"/>
                    <a:pt x="35" y="240"/>
                  </a:cubicBezTo>
                  <a:cubicBezTo>
                    <a:pt x="410" y="965"/>
                    <a:pt x="858" y="1648"/>
                    <a:pt x="1291" y="2340"/>
                  </a:cubicBezTo>
                  <a:cubicBezTo>
                    <a:pt x="1724" y="3029"/>
                    <a:pt x="2156" y="3723"/>
                    <a:pt x="2596" y="4411"/>
                  </a:cubicBezTo>
                  <a:cubicBezTo>
                    <a:pt x="2750" y="4650"/>
                    <a:pt x="2950" y="4832"/>
                    <a:pt x="3227" y="4832"/>
                  </a:cubicBezTo>
                  <a:cubicBezTo>
                    <a:pt x="3269" y="4832"/>
                    <a:pt x="3314" y="4828"/>
                    <a:pt x="3360" y="4819"/>
                  </a:cubicBezTo>
                  <a:cubicBezTo>
                    <a:pt x="3667" y="4760"/>
                    <a:pt x="3933" y="4525"/>
                    <a:pt x="4131" y="4296"/>
                  </a:cubicBezTo>
                  <a:cubicBezTo>
                    <a:pt x="4649" y="3699"/>
                    <a:pt x="5137" y="3073"/>
                    <a:pt x="5637" y="2460"/>
                  </a:cubicBezTo>
                  <a:lnTo>
                    <a:pt x="6509" y="1393"/>
                  </a:lnTo>
                  <a:cubicBezTo>
                    <a:pt x="6801" y="1039"/>
                    <a:pt x="7113" y="692"/>
                    <a:pt x="7379" y="319"/>
                  </a:cubicBezTo>
                  <a:cubicBezTo>
                    <a:pt x="7485" y="170"/>
                    <a:pt x="7334" y="0"/>
                    <a:pt x="7184"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22" name="Google Shape;622;p38"/>
            <p:cNvSpPr/>
            <p:nvPr/>
          </p:nvSpPr>
          <p:spPr>
            <a:xfrm>
              <a:off x="6486275" y="4094825"/>
              <a:ext cx="72825" cy="59100"/>
            </a:xfrm>
            <a:custGeom>
              <a:avLst/>
              <a:gdLst/>
              <a:ahLst/>
              <a:cxnLst/>
              <a:rect l="l" t="t" r="r" b="b"/>
              <a:pathLst>
                <a:path w="2913" h="2364" extrusionOk="0">
                  <a:moveTo>
                    <a:pt x="105" y="1"/>
                  </a:moveTo>
                  <a:cubicBezTo>
                    <a:pt x="49" y="1"/>
                    <a:pt x="0" y="57"/>
                    <a:pt x="33" y="119"/>
                  </a:cubicBezTo>
                  <a:lnTo>
                    <a:pt x="35" y="119"/>
                  </a:lnTo>
                  <a:cubicBezTo>
                    <a:pt x="64" y="172"/>
                    <a:pt x="79" y="229"/>
                    <a:pt x="110" y="281"/>
                  </a:cubicBezTo>
                  <a:cubicBezTo>
                    <a:pt x="136" y="325"/>
                    <a:pt x="169" y="365"/>
                    <a:pt x="198" y="407"/>
                  </a:cubicBezTo>
                  <a:cubicBezTo>
                    <a:pt x="257" y="501"/>
                    <a:pt x="319" y="593"/>
                    <a:pt x="384" y="681"/>
                  </a:cubicBezTo>
                  <a:cubicBezTo>
                    <a:pt x="512" y="855"/>
                    <a:pt x="641" y="1024"/>
                    <a:pt x="769" y="1197"/>
                  </a:cubicBezTo>
                  <a:cubicBezTo>
                    <a:pt x="1030" y="1546"/>
                    <a:pt x="1276" y="1909"/>
                    <a:pt x="1535" y="2260"/>
                  </a:cubicBezTo>
                  <a:cubicBezTo>
                    <a:pt x="1580" y="2319"/>
                    <a:pt x="1656" y="2363"/>
                    <a:pt x="1729" y="2363"/>
                  </a:cubicBezTo>
                  <a:cubicBezTo>
                    <a:pt x="1776" y="2363"/>
                    <a:pt x="1822" y="2345"/>
                    <a:pt x="1858" y="2302"/>
                  </a:cubicBezTo>
                  <a:lnTo>
                    <a:pt x="2418" y="1632"/>
                  </a:lnTo>
                  <a:lnTo>
                    <a:pt x="2688" y="1307"/>
                  </a:lnTo>
                  <a:cubicBezTo>
                    <a:pt x="2789" y="1184"/>
                    <a:pt x="2871" y="1092"/>
                    <a:pt x="2899" y="931"/>
                  </a:cubicBezTo>
                  <a:cubicBezTo>
                    <a:pt x="2912" y="848"/>
                    <a:pt x="2856" y="747"/>
                    <a:pt x="2768" y="747"/>
                  </a:cubicBezTo>
                  <a:cubicBezTo>
                    <a:pt x="2754" y="747"/>
                    <a:pt x="2739" y="750"/>
                    <a:pt x="2723" y="756"/>
                  </a:cubicBezTo>
                  <a:cubicBezTo>
                    <a:pt x="2581" y="808"/>
                    <a:pt x="2506" y="874"/>
                    <a:pt x="2412" y="991"/>
                  </a:cubicBezTo>
                  <a:lnTo>
                    <a:pt x="2124" y="1338"/>
                  </a:lnTo>
                  <a:lnTo>
                    <a:pt x="1719" y="1829"/>
                  </a:lnTo>
                  <a:lnTo>
                    <a:pt x="1719" y="1829"/>
                  </a:lnTo>
                  <a:cubicBezTo>
                    <a:pt x="1503" y="1550"/>
                    <a:pt x="1279" y="1278"/>
                    <a:pt x="1059" y="1004"/>
                  </a:cubicBezTo>
                  <a:cubicBezTo>
                    <a:pt x="920" y="830"/>
                    <a:pt x="780" y="657"/>
                    <a:pt x="635" y="488"/>
                  </a:cubicBezTo>
                  <a:cubicBezTo>
                    <a:pt x="569" y="409"/>
                    <a:pt x="501" y="334"/>
                    <a:pt x="428" y="259"/>
                  </a:cubicBezTo>
                  <a:cubicBezTo>
                    <a:pt x="391" y="224"/>
                    <a:pt x="358" y="185"/>
                    <a:pt x="321" y="150"/>
                  </a:cubicBezTo>
                  <a:cubicBezTo>
                    <a:pt x="270" y="99"/>
                    <a:pt x="213" y="66"/>
                    <a:pt x="160" y="22"/>
                  </a:cubicBezTo>
                  <a:cubicBezTo>
                    <a:pt x="143" y="7"/>
                    <a:pt x="123" y="1"/>
                    <a:pt x="105"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23" name="Google Shape;623;p38"/>
            <p:cNvSpPr/>
            <p:nvPr/>
          </p:nvSpPr>
          <p:spPr>
            <a:xfrm>
              <a:off x="6405000" y="4072900"/>
              <a:ext cx="11450" cy="8925"/>
            </a:xfrm>
            <a:custGeom>
              <a:avLst/>
              <a:gdLst/>
              <a:ahLst/>
              <a:cxnLst/>
              <a:rect l="l" t="t" r="r" b="b"/>
              <a:pathLst>
                <a:path w="458" h="357" extrusionOk="0">
                  <a:moveTo>
                    <a:pt x="229" y="1"/>
                  </a:moveTo>
                  <a:cubicBezTo>
                    <a:pt x="1" y="1"/>
                    <a:pt x="1" y="357"/>
                    <a:pt x="229" y="357"/>
                  </a:cubicBezTo>
                  <a:cubicBezTo>
                    <a:pt x="458" y="357"/>
                    <a:pt x="458" y="1"/>
                    <a:pt x="229"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24" name="Google Shape;624;p38"/>
            <p:cNvSpPr/>
            <p:nvPr/>
          </p:nvSpPr>
          <p:spPr>
            <a:xfrm>
              <a:off x="6430475" y="4054800"/>
              <a:ext cx="10850" cy="8375"/>
            </a:xfrm>
            <a:custGeom>
              <a:avLst/>
              <a:gdLst/>
              <a:ahLst/>
              <a:cxnLst/>
              <a:rect l="l" t="t" r="r" b="b"/>
              <a:pathLst>
                <a:path w="434" h="335" extrusionOk="0">
                  <a:moveTo>
                    <a:pt x="218" y="0"/>
                  </a:moveTo>
                  <a:cubicBezTo>
                    <a:pt x="1" y="0"/>
                    <a:pt x="1" y="334"/>
                    <a:pt x="218" y="334"/>
                  </a:cubicBezTo>
                  <a:cubicBezTo>
                    <a:pt x="433" y="334"/>
                    <a:pt x="433" y="0"/>
                    <a:pt x="218" y="0"/>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25" name="Google Shape;625;p38"/>
            <p:cNvSpPr/>
            <p:nvPr/>
          </p:nvSpPr>
          <p:spPr>
            <a:xfrm>
              <a:off x="6434225" y="4081575"/>
              <a:ext cx="10500" cy="8150"/>
            </a:xfrm>
            <a:custGeom>
              <a:avLst/>
              <a:gdLst/>
              <a:ahLst/>
              <a:cxnLst/>
              <a:rect l="l" t="t" r="r" b="b"/>
              <a:pathLst>
                <a:path w="420" h="326" extrusionOk="0">
                  <a:moveTo>
                    <a:pt x="211" y="1"/>
                  </a:moveTo>
                  <a:cubicBezTo>
                    <a:pt x="0" y="1"/>
                    <a:pt x="0" y="326"/>
                    <a:pt x="211" y="326"/>
                  </a:cubicBezTo>
                  <a:cubicBezTo>
                    <a:pt x="420" y="326"/>
                    <a:pt x="420" y="1"/>
                    <a:pt x="211"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626" name="Google Shape;626;p38"/>
          <p:cNvGrpSpPr/>
          <p:nvPr/>
        </p:nvGrpSpPr>
        <p:grpSpPr>
          <a:xfrm flipH="1">
            <a:off x="1238718" y="5006577"/>
            <a:ext cx="1271999" cy="1026451"/>
            <a:chOff x="7514750" y="4210883"/>
            <a:chExt cx="953999" cy="769838"/>
          </a:xfrm>
        </p:grpSpPr>
        <p:sp>
          <p:nvSpPr>
            <p:cNvPr id="627" name="Google Shape;627;p38"/>
            <p:cNvSpPr/>
            <p:nvPr/>
          </p:nvSpPr>
          <p:spPr>
            <a:xfrm>
              <a:off x="8024561" y="4469182"/>
              <a:ext cx="243136" cy="460933"/>
            </a:xfrm>
            <a:custGeom>
              <a:avLst/>
              <a:gdLst/>
              <a:ahLst/>
              <a:cxnLst/>
              <a:rect l="l" t="t" r="r" b="b"/>
              <a:pathLst>
                <a:path w="3368" h="6385" extrusionOk="0">
                  <a:moveTo>
                    <a:pt x="2453" y="0"/>
                  </a:moveTo>
                  <a:cubicBezTo>
                    <a:pt x="1997" y="0"/>
                    <a:pt x="1513" y="355"/>
                    <a:pt x="1213" y="747"/>
                  </a:cubicBezTo>
                  <a:cubicBezTo>
                    <a:pt x="554" y="1606"/>
                    <a:pt x="225" y="2680"/>
                    <a:pt x="102" y="3754"/>
                  </a:cubicBezTo>
                  <a:cubicBezTo>
                    <a:pt x="1" y="4626"/>
                    <a:pt x="29" y="5506"/>
                    <a:pt x="82" y="6385"/>
                  </a:cubicBezTo>
                  <a:cubicBezTo>
                    <a:pt x="480" y="6365"/>
                    <a:pt x="879" y="6352"/>
                    <a:pt x="1279" y="6347"/>
                  </a:cubicBezTo>
                  <a:lnTo>
                    <a:pt x="1677" y="6341"/>
                  </a:lnTo>
                  <a:cubicBezTo>
                    <a:pt x="2537" y="4946"/>
                    <a:pt x="3021" y="3326"/>
                    <a:pt x="3273" y="1698"/>
                  </a:cubicBezTo>
                  <a:cubicBezTo>
                    <a:pt x="3361" y="1132"/>
                    <a:pt x="3368" y="435"/>
                    <a:pt x="2884" y="126"/>
                  </a:cubicBezTo>
                  <a:cubicBezTo>
                    <a:pt x="2748" y="39"/>
                    <a:pt x="2602" y="0"/>
                    <a:pt x="2453"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28" name="Google Shape;628;p38"/>
            <p:cNvSpPr/>
            <p:nvPr/>
          </p:nvSpPr>
          <p:spPr>
            <a:xfrm>
              <a:off x="7780773" y="4269286"/>
              <a:ext cx="284790" cy="657651"/>
            </a:xfrm>
            <a:custGeom>
              <a:avLst/>
              <a:gdLst/>
              <a:ahLst/>
              <a:cxnLst/>
              <a:rect l="l" t="t" r="r" b="b"/>
              <a:pathLst>
                <a:path w="3945" h="9110" extrusionOk="0">
                  <a:moveTo>
                    <a:pt x="787" y="0"/>
                  </a:moveTo>
                  <a:cubicBezTo>
                    <a:pt x="685" y="0"/>
                    <a:pt x="588" y="26"/>
                    <a:pt x="521" y="101"/>
                  </a:cubicBezTo>
                  <a:cubicBezTo>
                    <a:pt x="466" y="158"/>
                    <a:pt x="444" y="237"/>
                    <a:pt x="424" y="316"/>
                  </a:cubicBezTo>
                  <a:cubicBezTo>
                    <a:pt x="0" y="1964"/>
                    <a:pt x="727" y="3663"/>
                    <a:pt x="1439" y="5207"/>
                  </a:cubicBezTo>
                  <a:lnTo>
                    <a:pt x="3207" y="9053"/>
                  </a:lnTo>
                  <a:lnTo>
                    <a:pt x="3945" y="9110"/>
                  </a:lnTo>
                  <a:cubicBezTo>
                    <a:pt x="3938" y="7406"/>
                    <a:pt x="3804" y="5706"/>
                    <a:pt x="3538" y="4021"/>
                  </a:cubicBezTo>
                  <a:cubicBezTo>
                    <a:pt x="3409" y="3193"/>
                    <a:pt x="3242" y="2357"/>
                    <a:pt x="2851" y="1617"/>
                  </a:cubicBezTo>
                  <a:cubicBezTo>
                    <a:pt x="2460" y="874"/>
                    <a:pt x="1810" y="233"/>
                    <a:pt x="997" y="29"/>
                  </a:cubicBezTo>
                  <a:cubicBezTo>
                    <a:pt x="930" y="13"/>
                    <a:pt x="857" y="0"/>
                    <a:pt x="787"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29" name="Google Shape;629;p38"/>
            <p:cNvSpPr/>
            <p:nvPr/>
          </p:nvSpPr>
          <p:spPr>
            <a:xfrm>
              <a:off x="8003842" y="4210883"/>
              <a:ext cx="185889" cy="717641"/>
            </a:xfrm>
            <a:custGeom>
              <a:avLst/>
              <a:gdLst/>
              <a:ahLst/>
              <a:cxnLst/>
              <a:rect l="l" t="t" r="r" b="b"/>
              <a:pathLst>
                <a:path w="2575" h="9941" extrusionOk="0">
                  <a:moveTo>
                    <a:pt x="980" y="0"/>
                  </a:moveTo>
                  <a:cubicBezTo>
                    <a:pt x="972" y="0"/>
                    <a:pt x="964" y="0"/>
                    <a:pt x="956" y="1"/>
                  </a:cubicBezTo>
                  <a:cubicBezTo>
                    <a:pt x="764" y="14"/>
                    <a:pt x="635" y="196"/>
                    <a:pt x="554" y="368"/>
                  </a:cubicBezTo>
                  <a:cubicBezTo>
                    <a:pt x="229" y="1044"/>
                    <a:pt x="198" y="1819"/>
                    <a:pt x="176" y="2571"/>
                  </a:cubicBezTo>
                  <a:cubicBezTo>
                    <a:pt x="125" y="4268"/>
                    <a:pt x="73" y="5966"/>
                    <a:pt x="20" y="7666"/>
                  </a:cubicBezTo>
                  <a:cubicBezTo>
                    <a:pt x="7" y="8129"/>
                    <a:pt x="0" y="8621"/>
                    <a:pt x="235" y="9023"/>
                  </a:cubicBezTo>
                  <a:lnTo>
                    <a:pt x="892" y="9941"/>
                  </a:lnTo>
                  <a:cubicBezTo>
                    <a:pt x="1039" y="9936"/>
                    <a:pt x="1188" y="9932"/>
                    <a:pt x="1338" y="9930"/>
                  </a:cubicBezTo>
                  <a:cubicBezTo>
                    <a:pt x="2295" y="7470"/>
                    <a:pt x="2574" y="4797"/>
                    <a:pt x="2141" y="2193"/>
                  </a:cubicBezTo>
                  <a:cubicBezTo>
                    <a:pt x="2023" y="1492"/>
                    <a:pt x="1841" y="772"/>
                    <a:pt x="1375" y="236"/>
                  </a:cubicBezTo>
                  <a:cubicBezTo>
                    <a:pt x="1271" y="115"/>
                    <a:pt x="1135" y="0"/>
                    <a:pt x="980" y="0"/>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30" name="Google Shape;630;p38"/>
            <p:cNvSpPr/>
            <p:nvPr/>
          </p:nvSpPr>
          <p:spPr>
            <a:xfrm>
              <a:off x="7731322" y="4624175"/>
              <a:ext cx="309839" cy="312799"/>
            </a:xfrm>
            <a:custGeom>
              <a:avLst/>
              <a:gdLst/>
              <a:ahLst/>
              <a:cxnLst/>
              <a:rect l="l" t="t" r="r" b="b"/>
              <a:pathLst>
                <a:path w="4292" h="4333" extrusionOk="0">
                  <a:moveTo>
                    <a:pt x="415" y="0"/>
                  </a:moveTo>
                  <a:cubicBezTo>
                    <a:pt x="382" y="0"/>
                    <a:pt x="350" y="5"/>
                    <a:pt x="318" y="17"/>
                  </a:cubicBezTo>
                  <a:cubicBezTo>
                    <a:pt x="171" y="72"/>
                    <a:pt x="112" y="245"/>
                    <a:pt x="90" y="401"/>
                  </a:cubicBezTo>
                  <a:cubicBezTo>
                    <a:pt x="0" y="1073"/>
                    <a:pt x="268" y="1756"/>
                    <a:pt x="679" y="2299"/>
                  </a:cubicBezTo>
                  <a:cubicBezTo>
                    <a:pt x="1089" y="2841"/>
                    <a:pt x="1630" y="3265"/>
                    <a:pt x="2165" y="3684"/>
                  </a:cubicBezTo>
                  <a:lnTo>
                    <a:pt x="2996" y="4332"/>
                  </a:lnTo>
                  <a:cubicBezTo>
                    <a:pt x="3211" y="4306"/>
                    <a:pt x="3426" y="4286"/>
                    <a:pt x="3641" y="4269"/>
                  </a:cubicBezTo>
                  <a:cubicBezTo>
                    <a:pt x="3841" y="4253"/>
                    <a:pt x="4039" y="4242"/>
                    <a:pt x="4239" y="4233"/>
                  </a:cubicBezTo>
                  <a:lnTo>
                    <a:pt x="4291" y="4174"/>
                  </a:lnTo>
                  <a:cubicBezTo>
                    <a:pt x="3859" y="2307"/>
                    <a:pt x="2436" y="702"/>
                    <a:pt x="632" y="50"/>
                  </a:cubicBezTo>
                  <a:cubicBezTo>
                    <a:pt x="563" y="24"/>
                    <a:pt x="488" y="0"/>
                    <a:pt x="415"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31" name="Google Shape;631;p38"/>
            <p:cNvSpPr/>
            <p:nvPr/>
          </p:nvSpPr>
          <p:spPr>
            <a:xfrm>
              <a:off x="7514750" y="4638613"/>
              <a:ext cx="106264" cy="330053"/>
            </a:xfrm>
            <a:custGeom>
              <a:avLst/>
              <a:gdLst/>
              <a:ahLst/>
              <a:cxnLst/>
              <a:rect l="l" t="t" r="r" b="b"/>
              <a:pathLst>
                <a:path w="1472" h="4572" extrusionOk="0">
                  <a:moveTo>
                    <a:pt x="262" y="0"/>
                  </a:moveTo>
                  <a:cubicBezTo>
                    <a:pt x="250" y="0"/>
                    <a:pt x="237" y="4"/>
                    <a:pt x="226" y="12"/>
                  </a:cubicBezTo>
                  <a:cubicBezTo>
                    <a:pt x="206" y="32"/>
                    <a:pt x="193" y="61"/>
                    <a:pt x="193" y="91"/>
                  </a:cubicBezTo>
                  <a:cubicBezTo>
                    <a:pt x="0" y="1587"/>
                    <a:pt x="428" y="3155"/>
                    <a:pt x="1357" y="4343"/>
                  </a:cubicBezTo>
                  <a:lnTo>
                    <a:pt x="1346" y="4571"/>
                  </a:lnTo>
                  <a:cubicBezTo>
                    <a:pt x="1410" y="3776"/>
                    <a:pt x="1471" y="2973"/>
                    <a:pt x="1359" y="2182"/>
                  </a:cubicBezTo>
                  <a:cubicBezTo>
                    <a:pt x="1245" y="1391"/>
                    <a:pt x="938" y="603"/>
                    <a:pt x="360" y="52"/>
                  </a:cubicBezTo>
                  <a:cubicBezTo>
                    <a:pt x="333" y="26"/>
                    <a:pt x="296" y="0"/>
                    <a:pt x="262"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32" name="Google Shape;632;p38"/>
            <p:cNvSpPr/>
            <p:nvPr/>
          </p:nvSpPr>
          <p:spPr>
            <a:xfrm>
              <a:off x="8176666" y="4630600"/>
              <a:ext cx="145607" cy="350122"/>
            </a:xfrm>
            <a:custGeom>
              <a:avLst/>
              <a:gdLst/>
              <a:ahLst/>
              <a:cxnLst/>
              <a:rect l="l" t="t" r="r" b="b"/>
              <a:pathLst>
                <a:path w="2017" h="4850" extrusionOk="0">
                  <a:moveTo>
                    <a:pt x="1887" y="0"/>
                  </a:moveTo>
                  <a:cubicBezTo>
                    <a:pt x="1384" y="470"/>
                    <a:pt x="870" y="951"/>
                    <a:pt x="540" y="1555"/>
                  </a:cubicBezTo>
                  <a:cubicBezTo>
                    <a:pt x="0" y="2541"/>
                    <a:pt x="7" y="3727"/>
                    <a:pt x="77" y="4849"/>
                  </a:cubicBezTo>
                  <a:lnTo>
                    <a:pt x="514" y="4777"/>
                  </a:lnTo>
                  <a:cubicBezTo>
                    <a:pt x="1212" y="3569"/>
                    <a:pt x="1693" y="2245"/>
                    <a:pt x="1930" y="868"/>
                  </a:cubicBezTo>
                  <a:cubicBezTo>
                    <a:pt x="1981" y="578"/>
                    <a:pt x="2016" y="264"/>
                    <a:pt x="1887"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33" name="Google Shape;633;p38"/>
            <p:cNvSpPr/>
            <p:nvPr/>
          </p:nvSpPr>
          <p:spPr>
            <a:xfrm>
              <a:off x="8367683" y="4462179"/>
              <a:ext cx="101066" cy="466203"/>
            </a:xfrm>
            <a:custGeom>
              <a:avLst/>
              <a:gdLst/>
              <a:ahLst/>
              <a:cxnLst/>
              <a:rect l="l" t="t" r="r" b="b"/>
              <a:pathLst>
                <a:path w="1400" h="6458" extrusionOk="0">
                  <a:moveTo>
                    <a:pt x="180" y="1"/>
                  </a:moveTo>
                  <a:cubicBezTo>
                    <a:pt x="177" y="1"/>
                    <a:pt x="175" y="1"/>
                    <a:pt x="172" y="1"/>
                  </a:cubicBezTo>
                  <a:cubicBezTo>
                    <a:pt x="38" y="10"/>
                    <a:pt x="0" y="188"/>
                    <a:pt x="0" y="324"/>
                  </a:cubicBezTo>
                  <a:cubicBezTo>
                    <a:pt x="18" y="2386"/>
                    <a:pt x="246" y="4442"/>
                    <a:pt x="679" y="6458"/>
                  </a:cubicBezTo>
                  <a:cubicBezTo>
                    <a:pt x="752" y="6453"/>
                    <a:pt x="824" y="6451"/>
                    <a:pt x="896" y="6449"/>
                  </a:cubicBezTo>
                  <a:cubicBezTo>
                    <a:pt x="1254" y="5537"/>
                    <a:pt x="1399" y="4558"/>
                    <a:pt x="1318" y="3583"/>
                  </a:cubicBezTo>
                  <a:cubicBezTo>
                    <a:pt x="1221" y="2423"/>
                    <a:pt x="806" y="1316"/>
                    <a:pt x="396" y="227"/>
                  </a:cubicBezTo>
                  <a:cubicBezTo>
                    <a:pt x="357" y="122"/>
                    <a:pt x="289" y="1"/>
                    <a:pt x="180" y="1"/>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634" name="Google Shape;634;p38"/>
          <p:cNvGrpSpPr/>
          <p:nvPr/>
        </p:nvGrpSpPr>
        <p:grpSpPr>
          <a:xfrm>
            <a:off x="1012544" y="769204"/>
            <a:ext cx="933011" cy="752901"/>
            <a:chOff x="7514750" y="4210883"/>
            <a:chExt cx="953999" cy="769838"/>
          </a:xfrm>
        </p:grpSpPr>
        <p:sp>
          <p:nvSpPr>
            <p:cNvPr id="635" name="Google Shape;635;p38"/>
            <p:cNvSpPr/>
            <p:nvPr/>
          </p:nvSpPr>
          <p:spPr>
            <a:xfrm>
              <a:off x="8024561" y="4469182"/>
              <a:ext cx="243136" cy="460933"/>
            </a:xfrm>
            <a:custGeom>
              <a:avLst/>
              <a:gdLst/>
              <a:ahLst/>
              <a:cxnLst/>
              <a:rect l="l" t="t" r="r" b="b"/>
              <a:pathLst>
                <a:path w="3368" h="6385" extrusionOk="0">
                  <a:moveTo>
                    <a:pt x="2453" y="0"/>
                  </a:moveTo>
                  <a:cubicBezTo>
                    <a:pt x="1997" y="0"/>
                    <a:pt x="1513" y="355"/>
                    <a:pt x="1213" y="747"/>
                  </a:cubicBezTo>
                  <a:cubicBezTo>
                    <a:pt x="554" y="1606"/>
                    <a:pt x="225" y="2680"/>
                    <a:pt x="102" y="3754"/>
                  </a:cubicBezTo>
                  <a:cubicBezTo>
                    <a:pt x="1" y="4626"/>
                    <a:pt x="29" y="5506"/>
                    <a:pt x="82" y="6385"/>
                  </a:cubicBezTo>
                  <a:cubicBezTo>
                    <a:pt x="480" y="6365"/>
                    <a:pt x="879" y="6352"/>
                    <a:pt x="1279" y="6347"/>
                  </a:cubicBezTo>
                  <a:lnTo>
                    <a:pt x="1677" y="6341"/>
                  </a:lnTo>
                  <a:cubicBezTo>
                    <a:pt x="2537" y="4946"/>
                    <a:pt x="3021" y="3326"/>
                    <a:pt x="3273" y="1698"/>
                  </a:cubicBezTo>
                  <a:cubicBezTo>
                    <a:pt x="3361" y="1132"/>
                    <a:pt x="3368" y="435"/>
                    <a:pt x="2884" y="126"/>
                  </a:cubicBezTo>
                  <a:cubicBezTo>
                    <a:pt x="2748" y="39"/>
                    <a:pt x="2602" y="0"/>
                    <a:pt x="2453"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36" name="Google Shape;636;p38"/>
            <p:cNvSpPr/>
            <p:nvPr/>
          </p:nvSpPr>
          <p:spPr>
            <a:xfrm>
              <a:off x="7780773" y="4269286"/>
              <a:ext cx="284790" cy="657651"/>
            </a:xfrm>
            <a:custGeom>
              <a:avLst/>
              <a:gdLst/>
              <a:ahLst/>
              <a:cxnLst/>
              <a:rect l="l" t="t" r="r" b="b"/>
              <a:pathLst>
                <a:path w="3945" h="9110" extrusionOk="0">
                  <a:moveTo>
                    <a:pt x="787" y="0"/>
                  </a:moveTo>
                  <a:cubicBezTo>
                    <a:pt x="685" y="0"/>
                    <a:pt x="588" y="26"/>
                    <a:pt x="521" y="101"/>
                  </a:cubicBezTo>
                  <a:cubicBezTo>
                    <a:pt x="466" y="158"/>
                    <a:pt x="444" y="237"/>
                    <a:pt x="424" y="316"/>
                  </a:cubicBezTo>
                  <a:cubicBezTo>
                    <a:pt x="0" y="1964"/>
                    <a:pt x="727" y="3663"/>
                    <a:pt x="1439" y="5207"/>
                  </a:cubicBezTo>
                  <a:lnTo>
                    <a:pt x="3207" y="9053"/>
                  </a:lnTo>
                  <a:lnTo>
                    <a:pt x="3945" y="9110"/>
                  </a:lnTo>
                  <a:cubicBezTo>
                    <a:pt x="3938" y="7406"/>
                    <a:pt x="3804" y="5706"/>
                    <a:pt x="3538" y="4021"/>
                  </a:cubicBezTo>
                  <a:cubicBezTo>
                    <a:pt x="3409" y="3193"/>
                    <a:pt x="3242" y="2357"/>
                    <a:pt x="2851" y="1617"/>
                  </a:cubicBezTo>
                  <a:cubicBezTo>
                    <a:pt x="2460" y="874"/>
                    <a:pt x="1810" y="233"/>
                    <a:pt x="997" y="29"/>
                  </a:cubicBezTo>
                  <a:cubicBezTo>
                    <a:pt x="930" y="13"/>
                    <a:pt x="857" y="0"/>
                    <a:pt x="787"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37" name="Google Shape;637;p38"/>
            <p:cNvSpPr/>
            <p:nvPr/>
          </p:nvSpPr>
          <p:spPr>
            <a:xfrm>
              <a:off x="8003842" y="4210883"/>
              <a:ext cx="185889" cy="717641"/>
            </a:xfrm>
            <a:custGeom>
              <a:avLst/>
              <a:gdLst/>
              <a:ahLst/>
              <a:cxnLst/>
              <a:rect l="l" t="t" r="r" b="b"/>
              <a:pathLst>
                <a:path w="2575" h="9941" extrusionOk="0">
                  <a:moveTo>
                    <a:pt x="980" y="0"/>
                  </a:moveTo>
                  <a:cubicBezTo>
                    <a:pt x="972" y="0"/>
                    <a:pt x="964" y="0"/>
                    <a:pt x="956" y="1"/>
                  </a:cubicBezTo>
                  <a:cubicBezTo>
                    <a:pt x="764" y="14"/>
                    <a:pt x="635" y="196"/>
                    <a:pt x="554" y="368"/>
                  </a:cubicBezTo>
                  <a:cubicBezTo>
                    <a:pt x="229" y="1044"/>
                    <a:pt x="198" y="1819"/>
                    <a:pt x="176" y="2571"/>
                  </a:cubicBezTo>
                  <a:cubicBezTo>
                    <a:pt x="125" y="4268"/>
                    <a:pt x="73" y="5966"/>
                    <a:pt x="20" y="7666"/>
                  </a:cubicBezTo>
                  <a:cubicBezTo>
                    <a:pt x="7" y="8129"/>
                    <a:pt x="0" y="8621"/>
                    <a:pt x="235" y="9023"/>
                  </a:cubicBezTo>
                  <a:lnTo>
                    <a:pt x="892" y="9941"/>
                  </a:lnTo>
                  <a:cubicBezTo>
                    <a:pt x="1039" y="9936"/>
                    <a:pt x="1188" y="9932"/>
                    <a:pt x="1338" y="9930"/>
                  </a:cubicBezTo>
                  <a:cubicBezTo>
                    <a:pt x="2295" y="7470"/>
                    <a:pt x="2574" y="4797"/>
                    <a:pt x="2141" y="2193"/>
                  </a:cubicBezTo>
                  <a:cubicBezTo>
                    <a:pt x="2023" y="1492"/>
                    <a:pt x="1841" y="772"/>
                    <a:pt x="1375" y="236"/>
                  </a:cubicBezTo>
                  <a:cubicBezTo>
                    <a:pt x="1271" y="115"/>
                    <a:pt x="1135" y="0"/>
                    <a:pt x="980" y="0"/>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38" name="Google Shape;638;p38"/>
            <p:cNvSpPr/>
            <p:nvPr/>
          </p:nvSpPr>
          <p:spPr>
            <a:xfrm>
              <a:off x="7731322" y="4624175"/>
              <a:ext cx="309839" cy="312799"/>
            </a:xfrm>
            <a:custGeom>
              <a:avLst/>
              <a:gdLst/>
              <a:ahLst/>
              <a:cxnLst/>
              <a:rect l="l" t="t" r="r" b="b"/>
              <a:pathLst>
                <a:path w="4292" h="4333" extrusionOk="0">
                  <a:moveTo>
                    <a:pt x="415" y="0"/>
                  </a:moveTo>
                  <a:cubicBezTo>
                    <a:pt x="382" y="0"/>
                    <a:pt x="350" y="5"/>
                    <a:pt x="318" y="17"/>
                  </a:cubicBezTo>
                  <a:cubicBezTo>
                    <a:pt x="171" y="72"/>
                    <a:pt x="112" y="245"/>
                    <a:pt x="90" y="401"/>
                  </a:cubicBezTo>
                  <a:cubicBezTo>
                    <a:pt x="0" y="1073"/>
                    <a:pt x="268" y="1756"/>
                    <a:pt x="679" y="2299"/>
                  </a:cubicBezTo>
                  <a:cubicBezTo>
                    <a:pt x="1089" y="2841"/>
                    <a:pt x="1630" y="3265"/>
                    <a:pt x="2165" y="3684"/>
                  </a:cubicBezTo>
                  <a:lnTo>
                    <a:pt x="2996" y="4332"/>
                  </a:lnTo>
                  <a:cubicBezTo>
                    <a:pt x="3211" y="4306"/>
                    <a:pt x="3426" y="4286"/>
                    <a:pt x="3641" y="4269"/>
                  </a:cubicBezTo>
                  <a:cubicBezTo>
                    <a:pt x="3841" y="4253"/>
                    <a:pt x="4039" y="4242"/>
                    <a:pt x="4239" y="4233"/>
                  </a:cubicBezTo>
                  <a:lnTo>
                    <a:pt x="4291" y="4174"/>
                  </a:lnTo>
                  <a:cubicBezTo>
                    <a:pt x="3859" y="2307"/>
                    <a:pt x="2436" y="702"/>
                    <a:pt x="632" y="50"/>
                  </a:cubicBezTo>
                  <a:cubicBezTo>
                    <a:pt x="563" y="24"/>
                    <a:pt x="488" y="0"/>
                    <a:pt x="415"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39" name="Google Shape;639;p38"/>
            <p:cNvSpPr/>
            <p:nvPr/>
          </p:nvSpPr>
          <p:spPr>
            <a:xfrm>
              <a:off x="7514750" y="4638613"/>
              <a:ext cx="106264" cy="330053"/>
            </a:xfrm>
            <a:custGeom>
              <a:avLst/>
              <a:gdLst/>
              <a:ahLst/>
              <a:cxnLst/>
              <a:rect l="l" t="t" r="r" b="b"/>
              <a:pathLst>
                <a:path w="1472" h="4572" extrusionOk="0">
                  <a:moveTo>
                    <a:pt x="262" y="0"/>
                  </a:moveTo>
                  <a:cubicBezTo>
                    <a:pt x="250" y="0"/>
                    <a:pt x="237" y="4"/>
                    <a:pt x="226" y="12"/>
                  </a:cubicBezTo>
                  <a:cubicBezTo>
                    <a:pt x="206" y="32"/>
                    <a:pt x="193" y="61"/>
                    <a:pt x="193" y="91"/>
                  </a:cubicBezTo>
                  <a:cubicBezTo>
                    <a:pt x="0" y="1587"/>
                    <a:pt x="428" y="3155"/>
                    <a:pt x="1357" y="4343"/>
                  </a:cubicBezTo>
                  <a:lnTo>
                    <a:pt x="1346" y="4571"/>
                  </a:lnTo>
                  <a:cubicBezTo>
                    <a:pt x="1410" y="3776"/>
                    <a:pt x="1471" y="2973"/>
                    <a:pt x="1359" y="2182"/>
                  </a:cubicBezTo>
                  <a:cubicBezTo>
                    <a:pt x="1245" y="1391"/>
                    <a:pt x="938" y="603"/>
                    <a:pt x="360" y="52"/>
                  </a:cubicBezTo>
                  <a:cubicBezTo>
                    <a:pt x="333" y="26"/>
                    <a:pt x="296" y="0"/>
                    <a:pt x="262"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40" name="Google Shape;640;p38"/>
            <p:cNvSpPr/>
            <p:nvPr/>
          </p:nvSpPr>
          <p:spPr>
            <a:xfrm>
              <a:off x="8176666" y="4630600"/>
              <a:ext cx="145607" cy="350122"/>
            </a:xfrm>
            <a:custGeom>
              <a:avLst/>
              <a:gdLst/>
              <a:ahLst/>
              <a:cxnLst/>
              <a:rect l="l" t="t" r="r" b="b"/>
              <a:pathLst>
                <a:path w="2017" h="4850" extrusionOk="0">
                  <a:moveTo>
                    <a:pt x="1887" y="0"/>
                  </a:moveTo>
                  <a:cubicBezTo>
                    <a:pt x="1384" y="470"/>
                    <a:pt x="870" y="951"/>
                    <a:pt x="540" y="1555"/>
                  </a:cubicBezTo>
                  <a:cubicBezTo>
                    <a:pt x="0" y="2541"/>
                    <a:pt x="7" y="3727"/>
                    <a:pt x="77" y="4849"/>
                  </a:cubicBezTo>
                  <a:lnTo>
                    <a:pt x="514" y="4777"/>
                  </a:lnTo>
                  <a:cubicBezTo>
                    <a:pt x="1212" y="3569"/>
                    <a:pt x="1693" y="2245"/>
                    <a:pt x="1930" y="868"/>
                  </a:cubicBezTo>
                  <a:cubicBezTo>
                    <a:pt x="1981" y="578"/>
                    <a:pt x="2016" y="264"/>
                    <a:pt x="1887"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41" name="Google Shape;641;p38"/>
            <p:cNvSpPr/>
            <p:nvPr/>
          </p:nvSpPr>
          <p:spPr>
            <a:xfrm>
              <a:off x="8367683" y="4462179"/>
              <a:ext cx="101066" cy="466203"/>
            </a:xfrm>
            <a:custGeom>
              <a:avLst/>
              <a:gdLst/>
              <a:ahLst/>
              <a:cxnLst/>
              <a:rect l="l" t="t" r="r" b="b"/>
              <a:pathLst>
                <a:path w="1400" h="6458" extrusionOk="0">
                  <a:moveTo>
                    <a:pt x="180" y="1"/>
                  </a:moveTo>
                  <a:cubicBezTo>
                    <a:pt x="177" y="1"/>
                    <a:pt x="175" y="1"/>
                    <a:pt x="172" y="1"/>
                  </a:cubicBezTo>
                  <a:cubicBezTo>
                    <a:pt x="38" y="10"/>
                    <a:pt x="0" y="188"/>
                    <a:pt x="0" y="324"/>
                  </a:cubicBezTo>
                  <a:cubicBezTo>
                    <a:pt x="18" y="2386"/>
                    <a:pt x="246" y="4442"/>
                    <a:pt x="679" y="6458"/>
                  </a:cubicBezTo>
                  <a:cubicBezTo>
                    <a:pt x="752" y="6453"/>
                    <a:pt x="824" y="6451"/>
                    <a:pt x="896" y="6449"/>
                  </a:cubicBezTo>
                  <a:cubicBezTo>
                    <a:pt x="1254" y="5537"/>
                    <a:pt x="1399" y="4558"/>
                    <a:pt x="1318" y="3583"/>
                  </a:cubicBezTo>
                  <a:cubicBezTo>
                    <a:pt x="1221" y="2423"/>
                    <a:pt x="806" y="1316"/>
                    <a:pt x="396" y="227"/>
                  </a:cubicBezTo>
                  <a:cubicBezTo>
                    <a:pt x="357" y="122"/>
                    <a:pt x="289" y="1"/>
                    <a:pt x="180" y="1"/>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113" name="Google Shape;3045;p74">
            <a:extLst>
              <a:ext uri="{FF2B5EF4-FFF2-40B4-BE49-F238E27FC236}">
                <a16:creationId xmlns:a16="http://schemas.microsoft.com/office/drawing/2014/main" id="{0BB918DC-D3C7-4BDA-9E2A-3CCF6C51EFDB}"/>
              </a:ext>
            </a:extLst>
          </p:cNvPr>
          <p:cNvGrpSpPr/>
          <p:nvPr/>
        </p:nvGrpSpPr>
        <p:grpSpPr>
          <a:xfrm>
            <a:off x="1180988" y="2296580"/>
            <a:ext cx="2521455" cy="2296294"/>
            <a:chOff x="3263303" y="2484699"/>
            <a:chExt cx="1019549" cy="877521"/>
          </a:xfrm>
        </p:grpSpPr>
        <p:sp>
          <p:nvSpPr>
            <p:cNvPr id="114" name="Google Shape;3046;p74">
              <a:extLst>
                <a:ext uri="{FF2B5EF4-FFF2-40B4-BE49-F238E27FC236}">
                  <a16:creationId xmlns:a16="http://schemas.microsoft.com/office/drawing/2014/main" id="{04BCA5D9-7EBD-43D3-A8F6-9B51A2196F49}"/>
                </a:ext>
              </a:extLst>
            </p:cNvPr>
            <p:cNvSpPr/>
            <p:nvPr/>
          </p:nvSpPr>
          <p:spPr>
            <a:xfrm>
              <a:off x="3273011" y="2484699"/>
              <a:ext cx="1009841" cy="877521"/>
            </a:xfrm>
            <a:custGeom>
              <a:avLst/>
              <a:gdLst/>
              <a:ahLst/>
              <a:cxnLst/>
              <a:rect l="l" t="t" r="r" b="b"/>
              <a:pathLst>
                <a:path w="10799" h="9384" extrusionOk="0">
                  <a:moveTo>
                    <a:pt x="5351" y="1"/>
                  </a:moveTo>
                  <a:cubicBezTo>
                    <a:pt x="4487" y="1"/>
                    <a:pt x="3611" y="225"/>
                    <a:pt x="2816" y="731"/>
                  </a:cubicBezTo>
                  <a:cubicBezTo>
                    <a:pt x="2707" y="793"/>
                    <a:pt x="2615" y="870"/>
                    <a:pt x="2522" y="932"/>
                  </a:cubicBezTo>
                  <a:cubicBezTo>
                    <a:pt x="1857" y="1443"/>
                    <a:pt x="1315" y="2108"/>
                    <a:pt x="928" y="2850"/>
                  </a:cubicBezTo>
                  <a:cubicBezTo>
                    <a:pt x="31" y="4583"/>
                    <a:pt x="0" y="6749"/>
                    <a:pt x="1563" y="8125"/>
                  </a:cubicBezTo>
                  <a:cubicBezTo>
                    <a:pt x="2444" y="8914"/>
                    <a:pt x="3651" y="9286"/>
                    <a:pt x="4842" y="9363"/>
                  </a:cubicBezTo>
                  <a:cubicBezTo>
                    <a:pt x="5002" y="9377"/>
                    <a:pt x="5162" y="9384"/>
                    <a:pt x="5322" y="9384"/>
                  </a:cubicBezTo>
                  <a:cubicBezTo>
                    <a:pt x="6215" y="9384"/>
                    <a:pt x="7105" y="9166"/>
                    <a:pt x="7905" y="8760"/>
                  </a:cubicBezTo>
                  <a:cubicBezTo>
                    <a:pt x="8957" y="8172"/>
                    <a:pt x="10102" y="6269"/>
                    <a:pt x="10303" y="5078"/>
                  </a:cubicBezTo>
                  <a:cubicBezTo>
                    <a:pt x="10799" y="2328"/>
                    <a:pt x="8133" y="1"/>
                    <a:pt x="5351" y="1"/>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5" name="Google Shape;3047;p74">
              <a:extLst>
                <a:ext uri="{FF2B5EF4-FFF2-40B4-BE49-F238E27FC236}">
                  <a16:creationId xmlns:a16="http://schemas.microsoft.com/office/drawing/2014/main" id="{5C6AD9BE-5E76-4054-9D79-818B37C661B3}"/>
                </a:ext>
              </a:extLst>
            </p:cNvPr>
            <p:cNvSpPr txBox="1"/>
            <p:nvPr/>
          </p:nvSpPr>
          <p:spPr>
            <a:xfrm>
              <a:off x="3263303" y="2542565"/>
              <a:ext cx="869100" cy="368700"/>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342900" lvl="0" algn="ctr" rtl="0">
                <a:spcBef>
                  <a:spcPts val="0"/>
                </a:spcBef>
                <a:spcAft>
                  <a:spcPts val="0"/>
                </a:spcAft>
                <a:buClr>
                  <a:schemeClr val="hlink"/>
                </a:buClr>
                <a:buSzPts val="1100"/>
              </a:pPr>
              <a:r>
                <a:rPr lang="en" sz="2400" dirty="0">
                  <a:solidFill>
                    <a:srgbClr val="666666"/>
                  </a:solidFill>
                  <a:latin typeface="Bahnschrift" panose="020B0502040204020203" pitchFamily="34" charset="0"/>
                  <a:sym typeface="Wingdings" panose="05000000000000000000" pitchFamily="2" charset="2"/>
                </a:rPr>
                <a:t>Verdrag voor de rechten van het kind</a:t>
              </a:r>
            </a:p>
          </p:txBody>
        </p:sp>
      </p:grpSp>
    </p:spTree>
    <p:extLst>
      <p:ext uri="{BB962C8B-B14F-4D97-AF65-F5344CB8AC3E}">
        <p14:creationId xmlns:p14="http://schemas.microsoft.com/office/powerpoint/2010/main" val="40247398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113"/>
                                        </p:tgtEl>
                                        <p:attrNameLst>
                                          <p:attrName>style.visibility</p:attrName>
                                        </p:attrNameLst>
                                      </p:cBhvr>
                                      <p:to>
                                        <p:strVal val="visible"/>
                                      </p:to>
                                    </p:set>
                                    <p:animEffect transition="in" filter="fade">
                                      <p:cBhvr>
                                        <p:cTn id="7" dur="1000"/>
                                        <p:tgtEl>
                                          <p:spTgt spid="113"/>
                                        </p:tgtEl>
                                      </p:cBhvr>
                                    </p:animEffect>
                                    <p:anim calcmode="lin" valueType="num">
                                      <p:cBhvr>
                                        <p:cTn id="8" dur="1000" fill="hold"/>
                                        <p:tgtEl>
                                          <p:spTgt spid="113"/>
                                        </p:tgtEl>
                                        <p:attrNameLst>
                                          <p:attrName>ppt_x</p:attrName>
                                        </p:attrNameLst>
                                      </p:cBhvr>
                                      <p:tavLst>
                                        <p:tav tm="0">
                                          <p:val>
                                            <p:strVal val="#ppt_x"/>
                                          </p:val>
                                        </p:tav>
                                        <p:tav tm="100000">
                                          <p:val>
                                            <p:strVal val="#ppt_x"/>
                                          </p:val>
                                        </p:tav>
                                      </p:tavLst>
                                    </p:anim>
                                    <p:anim calcmode="lin" valueType="num">
                                      <p:cBhvr>
                                        <p:cTn id="9" dur="1000" fill="hold"/>
                                        <p:tgtEl>
                                          <p:spTgt spid="11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170"/>
        <p:cNvGrpSpPr/>
        <p:nvPr/>
      </p:nvGrpSpPr>
      <p:grpSpPr>
        <a:xfrm>
          <a:off x="0" y="0"/>
          <a:ext cx="0" cy="0"/>
          <a:chOff x="0" y="0"/>
          <a:chExt cx="0" cy="0"/>
        </a:xfrm>
      </p:grpSpPr>
      <p:sp>
        <p:nvSpPr>
          <p:cNvPr id="4171" name="Google Shape;4171;p104"/>
          <p:cNvSpPr txBox="1">
            <a:spLocks noGrp="1"/>
          </p:cNvSpPr>
          <p:nvPr>
            <p:ph type="body" idx="1"/>
          </p:nvPr>
        </p:nvSpPr>
        <p:spPr>
          <a:xfrm>
            <a:off x="960000" y="729237"/>
            <a:ext cx="6545600" cy="53720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r>
              <a:rPr lang="en" sz="3200" dirty="0">
                <a:solidFill>
                  <a:srgbClr val="F46440"/>
                </a:solidFill>
                <a:latin typeface="Broadway" panose="04040905080B02020502" pitchFamily="82" charset="0"/>
                <a:sym typeface="Chelsea Market"/>
              </a:rPr>
              <a:t>Verschillende</a:t>
            </a:r>
            <a:r>
              <a:rPr lang="nl-NL" sz="3200" dirty="0">
                <a:solidFill>
                  <a:srgbClr val="F46440"/>
                </a:solidFill>
                <a:latin typeface="Broadway" panose="04040905080B02020502" pitchFamily="82" charset="0"/>
              </a:rPr>
              <a:t> vormen van diversiteit:</a:t>
            </a:r>
          </a:p>
          <a:p>
            <a:pPr marL="0" lvl="0" indent="0" algn="l" rtl="0">
              <a:spcBef>
                <a:spcPts val="0"/>
              </a:spcBef>
              <a:spcAft>
                <a:spcPts val="0"/>
              </a:spcAft>
              <a:buNone/>
            </a:pPr>
            <a:endParaRPr lang="nl-NL" dirty="0">
              <a:solidFill>
                <a:srgbClr val="F46440"/>
              </a:solidFill>
              <a:latin typeface="Bahnschrift" panose="020B0502040204020203" pitchFamily="34" charset="0"/>
            </a:endParaRPr>
          </a:p>
          <a:p>
            <a:pPr>
              <a:buFont typeface="Courier New" panose="02070309020205020404" pitchFamily="49" charset="0"/>
              <a:buChar char="o"/>
            </a:pPr>
            <a:r>
              <a:rPr lang="nl-NL" dirty="0">
                <a:latin typeface="Bahnschrift" panose="020B0502040204020203" pitchFamily="34" charset="0"/>
              </a:rPr>
              <a:t>Religie </a:t>
            </a:r>
          </a:p>
          <a:p>
            <a:pPr>
              <a:buFont typeface="Courier New" panose="02070309020205020404" pitchFamily="49" charset="0"/>
              <a:buChar char="o"/>
            </a:pPr>
            <a:r>
              <a:rPr lang="nl-NL" dirty="0">
                <a:latin typeface="Bahnschrift" panose="020B0502040204020203" pitchFamily="34" charset="0"/>
              </a:rPr>
              <a:t>Cultuur en verschillen binnen 1 cultuur</a:t>
            </a:r>
          </a:p>
          <a:p>
            <a:pPr>
              <a:buFont typeface="Courier New" panose="02070309020205020404" pitchFamily="49" charset="0"/>
              <a:buChar char="o"/>
            </a:pPr>
            <a:r>
              <a:rPr lang="nl-NL" dirty="0">
                <a:latin typeface="Bahnschrift" panose="020B0502040204020203" pitchFamily="34" charset="0"/>
              </a:rPr>
              <a:t>Vooroordelen</a:t>
            </a:r>
          </a:p>
          <a:p>
            <a:pPr>
              <a:buFont typeface="Courier New" panose="02070309020205020404" pitchFamily="49" charset="0"/>
              <a:buChar char="o"/>
            </a:pPr>
            <a:r>
              <a:rPr lang="nl-NL" dirty="0">
                <a:latin typeface="Bahnschrift" panose="020B0502040204020203" pitchFamily="34" charset="0"/>
              </a:rPr>
              <a:t>Gezinssamenstelling</a:t>
            </a:r>
          </a:p>
          <a:p>
            <a:pPr>
              <a:buFont typeface="Courier New" panose="02070309020205020404" pitchFamily="49" charset="0"/>
              <a:buChar char="o"/>
            </a:pPr>
            <a:r>
              <a:rPr lang="nl-NL" dirty="0">
                <a:latin typeface="Bahnschrift" panose="020B0502040204020203" pitchFamily="34" charset="0"/>
              </a:rPr>
              <a:t>Arm of rijk</a:t>
            </a:r>
          </a:p>
          <a:p>
            <a:pPr>
              <a:buFont typeface="Courier New" panose="02070309020205020404" pitchFamily="49" charset="0"/>
              <a:buChar char="o"/>
            </a:pPr>
            <a:r>
              <a:rPr lang="nl-NL" dirty="0">
                <a:latin typeface="Bahnschrift" panose="020B0502040204020203" pitchFamily="34" charset="0"/>
              </a:rPr>
              <a:t>Geaardheid en sekse</a:t>
            </a:r>
          </a:p>
          <a:p>
            <a:pPr>
              <a:buFont typeface="Courier New" panose="02070309020205020404" pitchFamily="49" charset="0"/>
              <a:buChar char="o"/>
            </a:pPr>
            <a:r>
              <a:rPr lang="nl-NL" dirty="0">
                <a:latin typeface="Bahnschrift" panose="020B0502040204020203" pitchFamily="34" charset="0"/>
              </a:rPr>
              <a:t>Stoornis of handicap</a:t>
            </a:r>
          </a:p>
          <a:p>
            <a:pPr>
              <a:buFont typeface="Courier New" panose="02070309020205020404" pitchFamily="49" charset="0"/>
              <a:buChar char="o"/>
            </a:pPr>
            <a:r>
              <a:rPr lang="nl-NL" dirty="0">
                <a:latin typeface="Bahnschrift" panose="020B0502040204020203" pitchFamily="34" charset="0"/>
              </a:rPr>
              <a:t>Karakter en persoonlijkheid</a:t>
            </a:r>
          </a:p>
          <a:p>
            <a:pPr>
              <a:buFont typeface="Courier New" panose="02070309020205020404" pitchFamily="49" charset="0"/>
              <a:buChar char="o"/>
            </a:pPr>
            <a:r>
              <a:rPr lang="nl-NL" dirty="0">
                <a:latin typeface="Bahnschrift" panose="020B0502040204020203" pitchFamily="34" charset="0"/>
              </a:rPr>
              <a:t>Interesses</a:t>
            </a:r>
          </a:p>
          <a:p>
            <a:pPr>
              <a:buFont typeface="Courier New" panose="02070309020205020404" pitchFamily="49" charset="0"/>
              <a:buChar char="o"/>
            </a:pPr>
            <a:r>
              <a:rPr lang="nl-NL" dirty="0">
                <a:latin typeface="Bahnschrift" panose="020B0502040204020203" pitchFamily="34" charset="0"/>
              </a:rPr>
              <a:t>…</a:t>
            </a:r>
          </a:p>
          <a:p>
            <a:pPr>
              <a:buFont typeface="Courier New" panose="02070309020205020404" pitchFamily="49" charset="0"/>
              <a:buChar char="o"/>
            </a:pPr>
            <a:endParaRPr lang="nl-NL" dirty="0">
              <a:latin typeface="Bahnschrift" panose="020B0502040204020203" pitchFamily="34" charset="0"/>
            </a:endParaRPr>
          </a:p>
          <a:p>
            <a:pPr>
              <a:buFont typeface="Courier New" panose="02070309020205020404" pitchFamily="49" charset="0"/>
              <a:buChar char="o"/>
            </a:pPr>
            <a:endParaRPr lang="nl-NL" dirty="0">
              <a:latin typeface="Bahnschrift" panose="020B0502040204020203" pitchFamily="34" charset="0"/>
            </a:endParaRPr>
          </a:p>
          <a:p>
            <a:pPr>
              <a:buFont typeface="Courier New" panose="02070309020205020404" pitchFamily="49" charset="0"/>
              <a:buChar char="o"/>
            </a:pPr>
            <a:r>
              <a:rPr lang="nl-NL" dirty="0">
                <a:latin typeface="Bahnschrift" panose="020B0502040204020203" pitchFamily="34" charset="0"/>
              </a:rPr>
              <a:t>Tegelijkertijd kunnen dit ook overeen-</a:t>
            </a:r>
          </a:p>
          <a:p>
            <a:pPr>
              <a:buFont typeface="Courier New" panose="02070309020205020404" pitchFamily="49" charset="0"/>
              <a:buChar char="o"/>
            </a:pPr>
            <a:r>
              <a:rPr lang="nl-NL" dirty="0">
                <a:latin typeface="Bahnschrift" panose="020B0502040204020203" pitchFamily="34" charset="0"/>
              </a:rPr>
              <a:t>komsten zijn die een groepsgevoel opleveren.</a:t>
            </a:r>
          </a:p>
          <a:p>
            <a:pPr marL="0" lvl="0" indent="0" algn="l" rtl="0">
              <a:spcBef>
                <a:spcPts val="0"/>
              </a:spcBef>
              <a:spcAft>
                <a:spcPts val="2133"/>
              </a:spcAft>
              <a:buNone/>
            </a:pPr>
            <a:endParaRPr dirty="0"/>
          </a:p>
        </p:txBody>
      </p:sp>
      <p:sp>
        <p:nvSpPr>
          <p:cNvPr id="4172" name="Google Shape;4172;p104"/>
          <p:cNvSpPr txBox="1">
            <a:spLocks noGrp="1"/>
          </p:cNvSpPr>
          <p:nvPr>
            <p:ph type="subTitle" idx="2"/>
          </p:nvPr>
        </p:nvSpPr>
        <p:spPr>
          <a:xfrm>
            <a:off x="8216726" y="2409075"/>
            <a:ext cx="3345600" cy="3949818"/>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342900" lvl="0" algn="ctr" rtl="0">
              <a:spcBef>
                <a:spcPts val="0"/>
              </a:spcBef>
              <a:spcAft>
                <a:spcPts val="0"/>
              </a:spcAft>
              <a:buClr>
                <a:schemeClr val="dk1"/>
              </a:buClr>
              <a:buSzPts val="1100"/>
              <a:buFont typeface="Wingdings" panose="05000000000000000000" pitchFamily="2" charset="2"/>
              <a:buChar char="Ø"/>
            </a:pPr>
            <a:r>
              <a:rPr lang="en" dirty="0">
                <a:latin typeface="Bahnschrift" panose="020B0502040204020203" pitchFamily="34" charset="0"/>
              </a:rPr>
              <a:t>Simon is joods en eet daarom geen varkensvlees.</a:t>
            </a:r>
          </a:p>
          <a:p>
            <a:pPr marL="342900" lvl="0" algn="ctr" rtl="0">
              <a:spcBef>
                <a:spcPts val="0"/>
              </a:spcBef>
              <a:spcAft>
                <a:spcPts val="0"/>
              </a:spcAft>
              <a:buClr>
                <a:schemeClr val="dk1"/>
              </a:buClr>
              <a:buSzPts val="1100"/>
              <a:buFont typeface="Wingdings" panose="05000000000000000000" pitchFamily="2" charset="2"/>
              <a:buChar char="Ø"/>
            </a:pPr>
            <a:r>
              <a:rPr lang="en" dirty="0">
                <a:latin typeface="Bahnschrift" panose="020B0502040204020203" pitchFamily="34" charset="0"/>
              </a:rPr>
              <a:t>Linde raakt snel van streek als er iets gebeurt.</a:t>
            </a:r>
          </a:p>
          <a:p>
            <a:pPr marL="342900" lvl="0" algn="ctr" rtl="0">
              <a:spcBef>
                <a:spcPts val="0"/>
              </a:spcBef>
              <a:spcAft>
                <a:spcPts val="0"/>
              </a:spcAft>
              <a:buClr>
                <a:schemeClr val="dk1"/>
              </a:buClr>
              <a:buSzPts val="1100"/>
              <a:buFont typeface="Wingdings" panose="05000000000000000000" pitchFamily="2" charset="2"/>
              <a:buChar char="Ø"/>
            </a:pPr>
            <a:r>
              <a:rPr lang="en" dirty="0">
                <a:latin typeface="Bahnschrift" panose="020B0502040204020203" pitchFamily="34" charset="0"/>
              </a:rPr>
              <a:t>Lucas heette vroeger Lucie en is transgender.</a:t>
            </a:r>
          </a:p>
          <a:p>
            <a:pPr marL="342900" lvl="0" algn="ctr" rtl="0">
              <a:spcBef>
                <a:spcPts val="0"/>
              </a:spcBef>
              <a:spcAft>
                <a:spcPts val="0"/>
              </a:spcAft>
              <a:buClr>
                <a:schemeClr val="dk1"/>
              </a:buClr>
              <a:buSzPts val="1100"/>
              <a:buFont typeface="Wingdings" panose="05000000000000000000" pitchFamily="2" charset="2"/>
              <a:buChar char="Ø"/>
            </a:pPr>
            <a:r>
              <a:rPr lang="en" dirty="0">
                <a:latin typeface="Bahnschrift" panose="020B0502040204020203" pitchFamily="34" charset="0"/>
              </a:rPr>
              <a:t>Amy heeft bij haar geboorte zuurstoftekort gehad en heeft daardoor moeite met praten.</a:t>
            </a:r>
          </a:p>
          <a:p>
            <a:pPr marL="342900" lvl="0" algn="ctr" rtl="0">
              <a:spcBef>
                <a:spcPts val="0"/>
              </a:spcBef>
              <a:spcAft>
                <a:spcPts val="0"/>
              </a:spcAft>
              <a:buClr>
                <a:schemeClr val="dk1"/>
              </a:buClr>
              <a:buSzPts val="1100"/>
              <a:buFont typeface="Wingdings" panose="05000000000000000000" pitchFamily="2" charset="2"/>
              <a:buChar char="Ø"/>
            </a:pPr>
            <a:r>
              <a:rPr lang="en" dirty="0">
                <a:latin typeface="Bahnschrift" panose="020B0502040204020203" pitchFamily="34" charset="0"/>
              </a:rPr>
              <a:t>Noa woont bij haar oma. Haar ouders kunnen niet voor haar zorgen.</a:t>
            </a:r>
          </a:p>
          <a:p>
            <a:pPr marL="0" lvl="0" indent="0" algn="r" rtl="0">
              <a:spcBef>
                <a:spcPts val="0"/>
              </a:spcBef>
              <a:spcAft>
                <a:spcPts val="0"/>
              </a:spcAft>
              <a:buClr>
                <a:schemeClr val="dk1"/>
              </a:buClr>
              <a:buSzPts val="1100"/>
              <a:buFont typeface="Arial"/>
              <a:buNone/>
            </a:pPr>
            <a:endParaRPr dirty="0">
              <a:latin typeface="Bahnschrift" panose="020B0502040204020203" pitchFamily="34" charset="0"/>
            </a:endParaRPr>
          </a:p>
        </p:txBody>
      </p:sp>
      <p:sp>
        <p:nvSpPr>
          <p:cNvPr id="4174" name="Google Shape;4174;p104"/>
          <p:cNvSpPr/>
          <p:nvPr/>
        </p:nvSpPr>
        <p:spPr>
          <a:xfrm>
            <a:off x="6012807" y="833066"/>
            <a:ext cx="3566500" cy="1013100"/>
          </a:xfrm>
          <a:custGeom>
            <a:avLst/>
            <a:gdLst/>
            <a:ahLst/>
            <a:cxnLst/>
            <a:rect l="l" t="t" r="r" b="b"/>
            <a:pathLst>
              <a:path w="106995" h="30393" extrusionOk="0">
                <a:moveTo>
                  <a:pt x="106995" y="2869"/>
                </a:moveTo>
                <a:cubicBezTo>
                  <a:pt x="101420" y="-1594"/>
                  <a:pt x="91233" y="-484"/>
                  <a:pt x="85596" y="3900"/>
                </a:cubicBezTo>
                <a:cubicBezTo>
                  <a:pt x="81252" y="7278"/>
                  <a:pt x="78185" y="14712"/>
                  <a:pt x="72705" y="14213"/>
                </a:cubicBezTo>
                <a:cubicBezTo>
                  <a:pt x="67543" y="13743"/>
                  <a:pt x="58802" y="8921"/>
                  <a:pt x="60845" y="4158"/>
                </a:cubicBezTo>
                <a:cubicBezTo>
                  <a:pt x="62714" y="-200"/>
                  <a:pt x="73278" y="9714"/>
                  <a:pt x="71158" y="13955"/>
                </a:cubicBezTo>
                <a:cubicBezTo>
                  <a:pt x="68284" y="19704"/>
                  <a:pt x="60432" y="21273"/>
                  <a:pt x="54400" y="23494"/>
                </a:cubicBezTo>
                <a:cubicBezTo>
                  <a:pt x="37300" y="29791"/>
                  <a:pt x="17929" y="32170"/>
                  <a:pt x="0" y="28908"/>
                </a:cubicBezTo>
              </a:path>
            </a:pathLst>
          </a:custGeom>
          <a:noFill/>
          <a:ln w="19050" cap="flat" cmpd="sng">
            <a:solidFill>
              <a:schemeClr val="accent1"/>
            </a:solidFill>
            <a:prstDash val="dash"/>
            <a:round/>
            <a:headEnd type="none" w="med" len="med"/>
            <a:tailEnd type="none" w="med" len="med"/>
          </a:ln>
        </p:spPr>
        <p:txBody>
          <a:bodyPr/>
          <a:lstStyle/>
          <a:p>
            <a:endParaRPr lang="nl-NL"/>
          </a:p>
        </p:txBody>
      </p:sp>
      <p:grpSp>
        <p:nvGrpSpPr>
          <p:cNvPr id="4175" name="Google Shape;4175;p104"/>
          <p:cNvGrpSpPr/>
          <p:nvPr/>
        </p:nvGrpSpPr>
        <p:grpSpPr>
          <a:xfrm>
            <a:off x="5743098" y="4432254"/>
            <a:ext cx="1240109" cy="1772812"/>
            <a:chOff x="5979675" y="4640775"/>
            <a:chExt cx="241875" cy="345775"/>
          </a:xfrm>
        </p:grpSpPr>
        <p:sp>
          <p:nvSpPr>
            <p:cNvPr id="4176" name="Google Shape;4176;p104"/>
            <p:cNvSpPr/>
            <p:nvPr/>
          </p:nvSpPr>
          <p:spPr>
            <a:xfrm>
              <a:off x="6008100" y="4698050"/>
              <a:ext cx="80475" cy="288500"/>
            </a:xfrm>
            <a:custGeom>
              <a:avLst/>
              <a:gdLst/>
              <a:ahLst/>
              <a:cxnLst/>
              <a:rect l="l" t="t" r="r" b="b"/>
              <a:pathLst>
                <a:path w="3219" h="11540" extrusionOk="0">
                  <a:moveTo>
                    <a:pt x="1" y="0"/>
                  </a:moveTo>
                  <a:lnTo>
                    <a:pt x="1" y="0"/>
                  </a:lnTo>
                  <a:cubicBezTo>
                    <a:pt x="859" y="1536"/>
                    <a:pt x="1375" y="3238"/>
                    <a:pt x="1516" y="4992"/>
                  </a:cubicBezTo>
                  <a:cubicBezTo>
                    <a:pt x="1606" y="6126"/>
                    <a:pt x="1538" y="7272"/>
                    <a:pt x="1705" y="8396"/>
                  </a:cubicBezTo>
                  <a:cubicBezTo>
                    <a:pt x="1838" y="9291"/>
                    <a:pt x="2148" y="10201"/>
                    <a:pt x="2725" y="10885"/>
                  </a:cubicBezTo>
                  <a:lnTo>
                    <a:pt x="2725" y="10885"/>
                  </a:lnTo>
                  <a:cubicBezTo>
                    <a:pt x="2210" y="9347"/>
                    <a:pt x="2351" y="7625"/>
                    <a:pt x="2265" y="5981"/>
                  </a:cubicBezTo>
                  <a:cubicBezTo>
                    <a:pt x="2217" y="5078"/>
                    <a:pt x="2096" y="4180"/>
                    <a:pt x="1903" y="3295"/>
                  </a:cubicBezTo>
                  <a:cubicBezTo>
                    <a:pt x="1626" y="2021"/>
                    <a:pt x="1119" y="675"/>
                    <a:pt x="1" y="0"/>
                  </a:cubicBezTo>
                  <a:close/>
                  <a:moveTo>
                    <a:pt x="2725" y="10885"/>
                  </a:moveTo>
                  <a:cubicBezTo>
                    <a:pt x="2799" y="11107"/>
                    <a:pt x="2887" y="11325"/>
                    <a:pt x="2992" y="11539"/>
                  </a:cubicBezTo>
                  <a:lnTo>
                    <a:pt x="3218" y="11359"/>
                  </a:lnTo>
                  <a:cubicBezTo>
                    <a:pt x="3035" y="11218"/>
                    <a:pt x="2872" y="11059"/>
                    <a:pt x="2725" y="10885"/>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77" name="Google Shape;4177;p104"/>
            <p:cNvSpPr/>
            <p:nvPr/>
          </p:nvSpPr>
          <p:spPr>
            <a:xfrm>
              <a:off x="6087325" y="4640775"/>
              <a:ext cx="52850" cy="339950"/>
            </a:xfrm>
            <a:custGeom>
              <a:avLst/>
              <a:gdLst/>
              <a:ahLst/>
              <a:cxnLst/>
              <a:rect l="l" t="t" r="r" b="b"/>
              <a:pathLst>
                <a:path w="2114" h="13598" extrusionOk="0">
                  <a:moveTo>
                    <a:pt x="2076" y="1"/>
                  </a:moveTo>
                  <a:lnTo>
                    <a:pt x="2076" y="1"/>
                  </a:lnTo>
                  <a:cubicBezTo>
                    <a:pt x="475" y="4345"/>
                    <a:pt x="1" y="9023"/>
                    <a:pt x="695" y="13597"/>
                  </a:cubicBezTo>
                  <a:lnTo>
                    <a:pt x="1147" y="13593"/>
                  </a:lnTo>
                  <a:cubicBezTo>
                    <a:pt x="1802" y="9093"/>
                    <a:pt x="2113" y="4549"/>
                    <a:pt x="2076" y="1"/>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78" name="Google Shape;4178;p104"/>
            <p:cNvSpPr/>
            <p:nvPr/>
          </p:nvSpPr>
          <p:spPr>
            <a:xfrm>
              <a:off x="6133350" y="4694750"/>
              <a:ext cx="88200" cy="291675"/>
            </a:xfrm>
            <a:custGeom>
              <a:avLst/>
              <a:gdLst/>
              <a:ahLst/>
              <a:cxnLst/>
              <a:rect l="l" t="t" r="r" b="b"/>
              <a:pathLst>
                <a:path w="3528" h="11667" extrusionOk="0">
                  <a:moveTo>
                    <a:pt x="3527" y="1"/>
                  </a:moveTo>
                  <a:lnTo>
                    <a:pt x="3527" y="1"/>
                  </a:lnTo>
                  <a:cubicBezTo>
                    <a:pt x="2506" y="925"/>
                    <a:pt x="1845" y="2199"/>
                    <a:pt x="1469" y="3525"/>
                  </a:cubicBezTo>
                  <a:cubicBezTo>
                    <a:pt x="1092" y="4854"/>
                    <a:pt x="984" y="6240"/>
                    <a:pt x="929" y="7619"/>
                  </a:cubicBezTo>
                  <a:cubicBezTo>
                    <a:pt x="874" y="9025"/>
                    <a:pt x="839" y="10538"/>
                    <a:pt x="0" y="11667"/>
                  </a:cubicBezTo>
                  <a:lnTo>
                    <a:pt x="398" y="11530"/>
                  </a:lnTo>
                  <a:cubicBezTo>
                    <a:pt x="1199" y="9925"/>
                    <a:pt x="1775" y="8214"/>
                    <a:pt x="2108" y="6451"/>
                  </a:cubicBezTo>
                  <a:cubicBezTo>
                    <a:pt x="2521" y="4281"/>
                    <a:pt x="2576" y="1995"/>
                    <a:pt x="3527"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79" name="Google Shape;4179;p104"/>
            <p:cNvSpPr/>
            <p:nvPr/>
          </p:nvSpPr>
          <p:spPr>
            <a:xfrm>
              <a:off x="5979675" y="4815875"/>
              <a:ext cx="46625" cy="169850"/>
            </a:xfrm>
            <a:custGeom>
              <a:avLst/>
              <a:gdLst/>
              <a:ahLst/>
              <a:cxnLst/>
              <a:rect l="l" t="t" r="r" b="b"/>
              <a:pathLst>
                <a:path w="1865" h="6794" extrusionOk="0">
                  <a:moveTo>
                    <a:pt x="378" y="0"/>
                  </a:moveTo>
                  <a:lnTo>
                    <a:pt x="378" y="0"/>
                  </a:lnTo>
                  <a:cubicBezTo>
                    <a:pt x="0" y="2304"/>
                    <a:pt x="450" y="4737"/>
                    <a:pt x="1627" y="6754"/>
                  </a:cubicBezTo>
                  <a:lnTo>
                    <a:pt x="1746" y="6793"/>
                  </a:lnTo>
                  <a:cubicBezTo>
                    <a:pt x="1865" y="4450"/>
                    <a:pt x="1395" y="2115"/>
                    <a:pt x="378"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80" name="Google Shape;4180;p104"/>
            <p:cNvSpPr/>
            <p:nvPr/>
          </p:nvSpPr>
          <p:spPr>
            <a:xfrm>
              <a:off x="6072900" y="4675250"/>
              <a:ext cx="13975" cy="309825"/>
            </a:xfrm>
            <a:custGeom>
              <a:avLst/>
              <a:gdLst/>
              <a:ahLst/>
              <a:cxnLst/>
              <a:rect l="l" t="t" r="r" b="b"/>
              <a:pathLst>
                <a:path w="559" h="12393" extrusionOk="0">
                  <a:moveTo>
                    <a:pt x="480" y="0"/>
                  </a:moveTo>
                  <a:cubicBezTo>
                    <a:pt x="465" y="0"/>
                    <a:pt x="450" y="9"/>
                    <a:pt x="444" y="27"/>
                  </a:cubicBezTo>
                  <a:cubicBezTo>
                    <a:pt x="330" y="412"/>
                    <a:pt x="275" y="827"/>
                    <a:pt x="222" y="1224"/>
                  </a:cubicBezTo>
                  <a:cubicBezTo>
                    <a:pt x="167" y="1622"/>
                    <a:pt x="119" y="2019"/>
                    <a:pt x="84" y="2417"/>
                  </a:cubicBezTo>
                  <a:cubicBezTo>
                    <a:pt x="18" y="3216"/>
                    <a:pt x="5" y="4018"/>
                    <a:pt x="2" y="4817"/>
                  </a:cubicBezTo>
                  <a:cubicBezTo>
                    <a:pt x="0" y="6445"/>
                    <a:pt x="57" y="8072"/>
                    <a:pt x="99" y="9699"/>
                  </a:cubicBezTo>
                  <a:cubicBezTo>
                    <a:pt x="110" y="10156"/>
                    <a:pt x="121" y="10613"/>
                    <a:pt x="132" y="11072"/>
                  </a:cubicBezTo>
                  <a:cubicBezTo>
                    <a:pt x="139" y="11309"/>
                    <a:pt x="143" y="11546"/>
                    <a:pt x="152" y="11786"/>
                  </a:cubicBezTo>
                  <a:cubicBezTo>
                    <a:pt x="156" y="11959"/>
                    <a:pt x="117" y="12216"/>
                    <a:pt x="251" y="12350"/>
                  </a:cubicBezTo>
                  <a:cubicBezTo>
                    <a:pt x="279" y="12378"/>
                    <a:pt x="316" y="12392"/>
                    <a:pt x="354" y="12392"/>
                  </a:cubicBezTo>
                  <a:cubicBezTo>
                    <a:pt x="378" y="12392"/>
                    <a:pt x="402" y="12386"/>
                    <a:pt x="424" y="12374"/>
                  </a:cubicBezTo>
                  <a:cubicBezTo>
                    <a:pt x="502" y="12324"/>
                    <a:pt x="559" y="12192"/>
                    <a:pt x="456" y="12139"/>
                  </a:cubicBezTo>
                  <a:lnTo>
                    <a:pt x="456" y="12139"/>
                  </a:lnTo>
                  <a:cubicBezTo>
                    <a:pt x="456" y="12135"/>
                    <a:pt x="456" y="12132"/>
                    <a:pt x="457" y="12128"/>
                  </a:cubicBezTo>
                  <a:cubicBezTo>
                    <a:pt x="444" y="12086"/>
                    <a:pt x="455" y="12016"/>
                    <a:pt x="453" y="11970"/>
                  </a:cubicBezTo>
                  <a:cubicBezTo>
                    <a:pt x="453" y="11882"/>
                    <a:pt x="450" y="11794"/>
                    <a:pt x="448" y="11707"/>
                  </a:cubicBezTo>
                  <a:cubicBezTo>
                    <a:pt x="444" y="11496"/>
                    <a:pt x="437" y="11283"/>
                    <a:pt x="431" y="11072"/>
                  </a:cubicBezTo>
                  <a:cubicBezTo>
                    <a:pt x="420" y="10668"/>
                    <a:pt x="409" y="10261"/>
                    <a:pt x="395" y="9857"/>
                  </a:cubicBezTo>
                  <a:cubicBezTo>
                    <a:pt x="374" y="9056"/>
                    <a:pt x="352" y="8256"/>
                    <a:pt x="330" y="7455"/>
                  </a:cubicBezTo>
                  <a:cubicBezTo>
                    <a:pt x="286" y="5869"/>
                    <a:pt x="272" y="4290"/>
                    <a:pt x="325" y="2704"/>
                  </a:cubicBezTo>
                  <a:cubicBezTo>
                    <a:pt x="341" y="2263"/>
                    <a:pt x="365" y="1822"/>
                    <a:pt x="395" y="1380"/>
                  </a:cubicBezTo>
                  <a:cubicBezTo>
                    <a:pt x="426" y="932"/>
                    <a:pt x="497" y="484"/>
                    <a:pt x="516" y="36"/>
                  </a:cubicBezTo>
                  <a:cubicBezTo>
                    <a:pt x="516" y="13"/>
                    <a:pt x="498" y="0"/>
                    <a:pt x="480"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81" name="Google Shape;4181;p104"/>
            <p:cNvSpPr/>
            <p:nvPr/>
          </p:nvSpPr>
          <p:spPr>
            <a:xfrm>
              <a:off x="6046475" y="4682750"/>
              <a:ext cx="64175" cy="48100"/>
            </a:xfrm>
            <a:custGeom>
              <a:avLst/>
              <a:gdLst/>
              <a:ahLst/>
              <a:cxnLst/>
              <a:rect l="l" t="t" r="r" b="b"/>
              <a:pathLst>
                <a:path w="2567" h="1924" extrusionOk="0">
                  <a:moveTo>
                    <a:pt x="2461" y="0"/>
                  </a:moveTo>
                  <a:cubicBezTo>
                    <a:pt x="2430" y="0"/>
                    <a:pt x="2402" y="14"/>
                    <a:pt x="2388" y="46"/>
                  </a:cubicBezTo>
                  <a:cubicBezTo>
                    <a:pt x="2263" y="338"/>
                    <a:pt x="2179" y="634"/>
                    <a:pt x="2008" y="907"/>
                  </a:cubicBezTo>
                  <a:cubicBezTo>
                    <a:pt x="1835" y="1183"/>
                    <a:pt x="1613" y="1425"/>
                    <a:pt x="1354" y="1620"/>
                  </a:cubicBezTo>
                  <a:cubicBezTo>
                    <a:pt x="1255" y="1694"/>
                    <a:pt x="1127" y="1771"/>
                    <a:pt x="1002" y="1771"/>
                  </a:cubicBezTo>
                  <a:cubicBezTo>
                    <a:pt x="954" y="1771"/>
                    <a:pt x="907" y="1760"/>
                    <a:pt x="862" y="1732"/>
                  </a:cubicBezTo>
                  <a:cubicBezTo>
                    <a:pt x="708" y="1640"/>
                    <a:pt x="611" y="1416"/>
                    <a:pt x="526" y="1267"/>
                  </a:cubicBezTo>
                  <a:cubicBezTo>
                    <a:pt x="339" y="940"/>
                    <a:pt x="185" y="593"/>
                    <a:pt x="69" y="235"/>
                  </a:cubicBezTo>
                  <a:cubicBezTo>
                    <a:pt x="65" y="218"/>
                    <a:pt x="52" y="211"/>
                    <a:pt x="39" y="211"/>
                  </a:cubicBezTo>
                  <a:cubicBezTo>
                    <a:pt x="20" y="211"/>
                    <a:pt x="1" y="227"/>
                    <a:pt x="7" y="252"/>
                  </a:cubicBezTo>
                  <a:lnTo>
                    <a:pt x="7" y="254"/>
                  </a:lnTo>
                  <a:cubicBezTo>
                    <a:pt x="119" y="665"/>
                    <a:pt x="269" y="1074"/>
                    <a:pt x="477" y="1449"/>
                  </a:cubicBezTo>
                  <a:cubicBezTo>
                    <a:pt x="563" y="1605"/>
                    <a:pt x="653" y="1794"/>
                    <a:pt x="820" y="1880"/>
                  </a:cubicBezTo>
                  <a:cubicBezTo>
                    <a:pt x="881" y="1911"/>
                    <a:pt x="946" y="1924"/>
                    <a:pt x="1011" y="1924"/>
                  </a:cubicBezTo>
                  <a:cubicBezTo>
                    <a:pt x="1111" y="1924"/>
                    <a:pt x="1212" y="1894"/>
                    <a:pt x="1301" y="1851"/>
                  </a:cubicBezTo>
                  <a:cubicBezTo>
                    <a:pt x="1635" y="1697"/>
                    <a:pt x="1914" y="1401"/>
                    <a:pt x="2125" y="1109"/>
                  </a:cubicBezTo>
                  <a:cubicBezTo>
                    <a:pt x="2333" y="821"/>
                    <a:pt x="2540" y="454"/>
                    <a:pt x="2564" y="94"/>
                  </a:cubicBezTo>
                  <a:cubicBezTo>
                    <a:pt x="2566" y="39"/>
                    <a:pt x="2511" y="0"/>
                    <a:pt x="2461"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82" name="Google Shape;4182;p104"/>
            <p:cNvSpPr/>
            <p:nvPr/>
          </p:nvSpPr>
          <p:spPr>
            <a:xfrm>
              <a:off x="6062450" y="4673175"/>
              <a:ext cx="18600" cy="55125"/>
            </a:xfrm>
            <a:custGeom>
              <a:avLst/>
              <a:gdLst/>
              <a:ahLst/>
              <a:cxnLst/>
              <a:rect l="l" t="t" r="r" b="b"/>
              <a:pathLst>
                <a:path w="744" h="2205" extrusionOk="0">
                  <a:moveTo>
                    <a:pt x="83" y="0"/>
                  </a:moveTo>
                  <a:cubicBezTo>
                    <a:pt x="61" y="0"/>
                    <a:pt x="39" y="13"/>
                    <a:pt x="32" y="38"/>
                  </a:cubicBezTo>
                  <a:cubicBezTo>
                    <a:pt x="1" y="126"/>
                    <a:pt x="18" y="227"/>
                    <a:pt x="27" y="319"/>
                  </a:cubicBezTo>
                  <a:cubicBezTo>
                    <a:pt x="36" y="400"/>
                    <a:pt x="45" y="484"/>
                    <a:pt x="60" y="565"/>
                  </a:cubicBezTo>
                  <a:cubicBezTo>
                    <a:pt x="91" y="760"/>
                    <a:pt x="135" y="956"/>
                    <a:pt x="188" y="1145"/>
                  </a:cubicBezTo>
                  <a:cubicBezTo>
                    <a:pt x="236" y="1331"/>
                    <a:pt x="289" y="1518"/>
                    <a:pt x="352" y="1698"/>
                  </a:cubicBezTo>
                  <a:cubicBezTo>
                    <a:pt x="385" y="1788"/>
                    <a:pt x="423" y="1878"/>
                    <a:pt x="460" y="1968"/>
                  </a:cubicBezTo>
                  <a:cubicBezTo>
                    <a:pt x="495" y="2056"/>
                    <a:pt x="524" y="2135"/>
                    <a:pt x="600" y="2192"/>
                  </a:cubicBezTo>
                  <a:cubicBezTo>
                    <a:pt x="612" y="2201"/>
                    <a:pt x="626" y="2205"/>
                    <a:pt x="641" y="2205"/>
                  </a:cubicBezTo>
                  <a:cubicBezTo>
                    <a:pt x="680" y="2205"/>
                    <a:pt x="724" y="2177"/>
                    <a:pt x="730" y="2137"/>
                  </a:cubicBezTo>
                  <a:cubicBezTo>
                    <a:pt x="743" y="2045"/>
                    <a:pt x="710" y="1971"/>
                    <a:pt x="675" y="1887"/>
                  </a:cubicBezTo>
                  <a:cubicBezTo>
                    <a:pt x="638" y="1799"/>
                    <a:pt x="603" y="1707"/>
                    <a:pt x="565" y="1619"/>
                  </a:cubicBezTo>
                  <a:cubicBezTo>
                    <a:pt x="495" y="1452"/>
                    <a:pt x="420" y="1288"/>
                    <a:pt x="359" y="1116"/>
                  </a:cubicBezTo>
                  <a:cubicBezTo>
                    <a:pt x="297" y="949"/>
                    <a:pt x="249" y="776"/>
                    <a:pt x="212" y="602"/>
                  </a:cubicBezTo>
                  <a:cubicBezTo>
                    <a:pt x="194" y="508"/>
                    <a:pt x="179" y="413"/>
                    <a:pt x="170" y="319"/>
                  </a:cubicBezTo>
                  <a:cubicBezTo>
                    <a:pt x="159" y="225"/>
                    <a:pt x="168" y="126"/>
                    <a:pt x="135" y="38"/>
                  </a:cubicBezTo>
                  <a:cubicBezTo>
                    <a:pt x="127" y="13"/>
                    <a:pt x="105" y="0"/>
                    <a:pt x="83"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83" name="Google Shape;4183;p104"/>
            <p:cNvSpPr/>
            <p:nvPr/>
          </p:nvSpPr>
          <p:spPr>
            <a:xfrm>
              <a:off x="6038200" y="4683400"/>
              <a:ext cx="12525" cy="12475"/>
            </a:xfrm>
            <a:custGeom>
              <a:avLst/>
              <a:gdLst/>
              <a:ahLst/>
              <a:cxnLst/>
              <a:rect l="l" t="t" r="r" b="b"/>
              <a:pathLst>
                <a:path w="501" h="499" extrusionOk="0">
                  <a:moveTo>
                    <a:pt x="251" y="0"/>
                  </a:moveTo>
                  <a:cubicBezTo>
                    <a:pt x="114" y="2"/>
                    <a:pt x="5" y="112"/>
                    <a:pt x="0" y="250"/>
                  </a:cubicBezTo>
                  <a:lnTo>
                    <a:pt x="9" y="316"/>
                  </a:lnTo>
                  <a:cubicBezTo>
                    <a:pt x="20" y="358"/>
                    <a:pt x="42" y="395"/>
                    <a:pt x="73" y="426"/>
                  </a:cubicBezTo>
                  <a:lnTo>
                    <a:pt x="123" y="466"/>
                  </a:lnTo>
                  <a:cubicBezTo>
                    <a:pt x="163" y="488"/>
                    <a:pt x="207" y="499"/>
                    <a:pt x="251" y="499"/>
                  </a:cubicBezTo>
                  <a:cubicBezTo>
                    <a:pt x="254" y="499"/>
                    <a:pt x="257" y="499"/>
                    <a:pt x="261" y="499"/>
                  </a:cubicBezTo>
                  <a:cubicBezTo>
                    <a:pt x="290" y="499"/>
                    <a:pt x="320" y="490"/>
                    <a:pt x="347" y="477"/>
                  </a:cubicBezTo>
                  <a:cubicBezTo>
                    <a:pt x="378" y="468"/>
                    <a:pt x="404" y="450"/>
                    <a:pt x="426" y="426"/>
                  </a:cubicBezTo>
                  <a:cubicBezTo>
                    <a:pt x="472" y="378"/>
                    <a:pt x="499" y="314"/>
                    <a:pt x="501" y="248"/>
                  </a:cubicBezTo>
                  <a:lnTo>
                    <a:pt x="492" y="182"/>
                  </a:lnTo>
                  <a:cubicBezTo>
                    <a:pt x="479" y="141"/>
                    <a:pt x="457" y="103"/>
                    <a:pt x="426" y="73"/>
                  </a:cubicBezTo>
                  <a:lnTo>
                    <a:pt x="376" y="33"/>
                  </a:lnTo>
                  <a:cubicBezTo>
                    <a:pt x="338" y="11"/>
                    <a:pt x="294" y="0"/>
                    <a:pt x="251"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84" name="Google Shape;4184;p104"/>
            <p:cNvSpPr/>
            <p:nvPr/>
          </p:nvSpPr>
          <p:spPr>
            <a:xfrm>
              <a:off x="6056850" y="4666675"/>
              <a:ext cx="14300" cy="13550"/>
            </a:xfrm>
            <a:custGeom>
              <a:avLst/>
              <a:gdLst/>
              <a:ahLst/>
              <a:cxnLst/>
              <a:rect l="l" t="t" r="r" b="b"/>
              <a:pathLst>
                <a:path w="572" h="542" extrusionOk="0">
                  <a:moveTo>
                    <a:pt x="264" y="0"/>
                  </a:moveTo>
                  <a:cubicBezTo>
                    <a:pt x="243" y="0"/>
                    <a:pt x="222" y="4"/>
                    <a:pt x="203" y="10"/>
                  </a:cubicBezTo>
                  <a:lnTo>
                    <a:pt x="137" y="37"/>
                  </a:lnTo>
                  <a:cubicBezTo>
                    <a:pt x="106" y="54"/>
                    <a:pt x="80" y="78"/>
                    <a:pt x="62" y="107"/>
                  </a:cubicBezTo>
                  <a:cubicBezTo>
                    <a:pt x="38" y="133"/>
                    <a:pt x="21" y="164"/>
                    <a:pt x="14" y="199"/>
                  </a:cubicBezTo>
                  <a:cubicBezTo>
                    <a:pt x="3" y="234"/>
                    <a:pt x="1" y="272"/>
                    <a:pt x="7" y="307"/>
                  </a:cubicBezTo>
                  <a:cubicBezTo>
                    <a:pt x="10" y="342"/>
                    <a:pt x="21" y="377"/>
                    <a:pt x="40" y="408"/>
                  </a:cubicBezTo>
                  <a:lnTo>
                    <a:pt x="82" y="463"/>
                  </a:lnTo>
                  <a:cubicBezTo>
                    <a:pt x="135" y="511"/>
                    <a:pt x="203" y="537"/>
                    <a:pt x="275" y="542"/>
                  </a:cubicBezTo>
                  <a:lnTo>
                    <a:pt x="348" y="531"/>
                  </a:lnTo>
                  <a:cubicBezTo>
                    <a:pt x="392" y="520"/>
                    <a:pt x="434" y="496"/>
                    <a:pt x="466" y="463"/>
                  </a:cubicBezTo>
                  <a:lnTo>
                    <a:pt x="508" y="408"/>
                  </a:lnTo>
                  <a:cubicBezTo>
                    <a:pt x="524" y="380"/>
                    <a:pt x="535" y="350"/>
                    <a:pt x="541" y="319"/>
                  </a:cubicBezTo>
                  <a:lnTo>
                    <a:pt x="541" y="319"/>
                  </a:lnTo>
                  <a:cubicBezTo>
                    <a:pt x="572" y="224"/>
                    <a:pt x="534" y="116"/>
                    <a:pt x="447" y="63"/>
                  </a:cubicBezTo>
                  <a:lnTo>
                    <a:pt x="447" y="63"/>
                  </a:lnTo>
                  <a:cubicBezTo>
                    <a:pt x="436" y="53"/>
                    <a:pt x="423" y="44"/>
                    <a:pt x="409" y="37"/>
                  </a:cubicBezTo>
                  <a:cubicBezTo>
                    <a:pt x="381" y="17"/>
                    <a:pt x="346" y="6"/>
                    <a:pt x="311" y="6"/>
                  </a:cubicBezTo>
                  <a:cubicBezTo>
                    <a:pt x="295" y="2"/>
                    <a:pt x="279" y="0"/>
                    <a:pt x="264"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85" name="Google Shape;4185;p104"/>
            <p:cNvSpPr/>
            <p:nvPr/>
          </p:nvSpPr>
          <p:spPr>
            <a:xfrm>
              <a:off x="6078100" y="4666375"/>
              <a:ext cx="14475" cy="14475"/>
            </a:xfrm>
            <a:custGeom>
              <a:avLst/>
              <a:gdLst/>
              <a:ahLst/>
              <a:cxnLst/>
              <a:rect l="l" t="t" r="r" b="b"/>
              <a:pathLst>
                <a:path w="579" h="579" extrusionOk="0">
                  <a:moveTo>
                    <a:pt x="289" y="0"/>
                  </a:moveTo>
                  <a:cubicBezTo>
                    <a:pt x="251" y="0"/>
                    <a:pt x="214" y="9"/>
                    <a:pt x="179" y="27"/>
                  </a:cubicBezTo>
                  <a:cubicBezTo>
                    <a:pt x="73" y="73"/>
                    <a:pt x="5" y="176"/>
                    <a:pt x="1" y="290"/>
                  </a:cubicBezTo>
                  <a:lnTo>
                    <a:pt x="12" y="367"/>
                  </a:lnTo>
                  <a:cubicBezTo>
                    <a:pt x="25" y="415"/>
                    <a:pt x="51" y="459"/>
                    <a:pt x="86" y="494"/>
                  </a:cubicBezTo>
                  <a:lnTo>
                    <a:pt x="146" y="540"/>
                  </a:lnTo>
                  <a:cubicBezTo>
                    <a:pt x="190" y="565"/>
                    <a:pt x="240" y="578"/>
                    <a:pt x="291" y="578"/>
                  </a:cubicBezTo>
                  <a:cubicBezTo>
                    <a:pt x="294" y="578"/>
                    <a:pt x="298" y="578"/>
                    <a:pt x="302" y="578"/>
                  </a:cubicBezTo>
                  <a:cubicBezTo>
                    <a:pt x="336" y="578"/>
                    <a:pt x="371" y="569"/>
                    <a:pt x="401" y="554"/>
                  </a:cubicBezTo>
                  <a:cubicBezTo>
                    <a:pt x="506" y="508"/>
                    <a:pt x="576" y="404"/>
                    <a:pt x="578" y="290"/>
                  </a:cubicBezTo>
                  <a:lnTo>
                    <a:pt x="567" y="213"/>
                  </a:lnTo>
                  <a:cubicBezTo>
                    <a:pt x="554" y="165"/>
                    <a:pt x="528" y="121"/>
                    <a:pt x="493" y="86"/>
                  </a:cubicBezTo>
                  <a:lnTo>
                    <a:pt x="436" y="40"/>
                  </a:lnTo>
                  <a:cubicBezTo>
                    <a:pt x="390" y="16"/>
                    <a:pt x="341" y="0"/>
                    <a:pt x="289"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86" name="Google Shape;4186;p104"/>
            <p:cNvSpPr/>
            <p:nvPr/>
          </p:nvSpPr>
          <p:spPr>
            <a:xfrm>
              <a:off x="6101825" y="4675875"/>
              <a:ext cx="15125" cy="15075"/>
            </a:xfrm>
            <a:custGeom>
              <a:avLst/>
              <a:gdLst/>
              <a:ahLst/>
              <a:cxnLst/>
              <a:rect l="l" t="t" r="r" b="b"/>
              <a:pathLst>
                <a:path w="605" h="603" extrusionOk="0">
                  <a:moveTo>
                    <a:pt x="301" y="0"/>
                  </a:moveTo>
                  <a:cubicBezTo>
                    <a:pt x="137" y="2"/>
                    <a:pt x="5" y="136"/>
                    <a:pt x="1" y="301"/>
                  </a:cubicBezTo>
                  <a:lnTo>
                    <a:pt x="12" y="382"/>
                  </a:lnTo>
                  <a:cubicBezTo>
                    <a:pt x="25" y="433"/>
                    <a:pt x="51" y="477"/>
                    <a:pt x="88" y="514"/>
                  </a:cubicBezTo>
                  <a:lnTo>
                    <a:pt x="150" y="562"/>
                  </a:lnTo>
                  <a:cubicBezTo>
                    <a:pt x="196" y="589"/>
                    <a:pt x="249" y="602"/>
                    <a:pt x="301" y="602"/>
                  </a:cubicBezTo>
                  <a:cubicBezTo>
                    <a:pt x="305" y="602"/>
                    <a:pt x="309" y="602"/>
                    <a:pt x="313" y="602"/>
                  </a:cubicBezTo>
                  <a:cubicBezTo>
                    <a:pt x="349" y="602"/>
                    <a:pt x="384" y="593"/>
                    <a:pt x="418" y="576"/>
                  </a:cubicBezTo>
                  <a:cubicBezTo>
                    <a:pt x="490" y="549"/>
                    <a:pt x="550" y="490"/>
                    <a:pt x="576" y="417"/>
                  </a:cubicBezTo>
                  <a:cubicBezTo>
                    <a:pt x="596" y="380"/>
                    <a:pt x="604" y="341"/>
                    <a:pt x="604" y="301"/>
                  </a:cubicBezTo>
                  <a:lnTo>
                    <a:pt x="594" y="220"/>
                  </a:lnTo>
                  <a:cubicBezTo>
                    <a:pt x="578" y="169"/>
                    <a:pt x="552" y="125"/>
                    <a:pt x="514" y="88"/>
                  </a:cubicBezTo>
                  <a:lnTo>
                    <a:pt x="455" y="40"/>
                  </a:lnTo>
                  <a:cubicBezTo>
                    <a:pt x="409" y="13"/>
                    <a:pt x="356" y="0"/>
                    <a:pt x="301"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87" name="Google Shape;4187;p104"/>
            <p:cNvSpPr/>
            <p:nvPr/>
          </p:nvSpPr>
          <p:spPr>
            <a:xfrm>
              <a:off x="6072975" y="4695800"/>
              <a:ext cx="72525" cy="33000"/>
            </a:xfrm>
            <a:custGeom>
              <a:avLst/>
              <a:gdLst/>
              <a:ahLst/>
              <a:cxnLst/>
              <a:rect l="l" t="t" r="r" b="b"/>
              <a:pathLst>
                <a:path w="2901" h="1320" extrusionOk="0">
                  <a:moveTo>
                    <a:pt x="2811" y="1"/>
                  </a:moveTo>
                  <a:cubicBezTo>
                    <a:pt x="2794" y="1"/>
                    <a:pt x="2777" y="7"/>
                    <a:pt x="2762" y="22"/>
                  </a:cubicBezTo>
                  <a:cubicBezTo>
                    <a:pt x="2615" y="178"/>
                    <a:pt x="2512" y="350"/>
                    <a:pt x="2329" y="475"/>
                  </a:cubicBezTo>
                  <a:cubicBezTo>
                    <a:pt x="2143" y="604"/>
                    <a:pt x="1932" y="699"/>
                    <a:pt x="1726" y="795"/>
                  </a:cubicBezTo>
                  <a:cubicBezTo>
                    <a:pt x="1323" y="981"/>
                    <a:pt x="871" y="1159"/>
                    <a:pt x="417" y="1159"/>
                  </a:cubicBezTo>
                  <a:cubicBezTo>
                    <a:pt x="306" y="1159"/>
                    <a:pt x="195" y="1148"/>
                    <a:pt x="85" y="1125"/>
                  </a:cubicBezTo>
                  <a:cubicBezTo>
                    <a:pt x="80" y="1123"/>
                    <a:pt x="75" y="1123"/>
                    <a:pt x="70" y="1123"/>
                  </a:cubicBezTo>
                  <a:cubicBezTo>
                    <a:pt x="18" y="1123"/>
                    <a:pt x="0" y="1203"/>
                    <a:pt x="59" y="1221"/>
                  </a:cubicBezTo>
                  <a:lnTo>
                    <a:pt x="56" y="1221"/>
                  </a:lnTo>
                  <a:cubicBezTo>
                    <a:pt x="234" y="1290"/>
                    <a:pt x="413" y="1319"/>
                    <a:pt x="590" y="1319"/>
                  </a:cubicBezTo>
                  <a:cubicBezTo>
                    <a:pt x="1007" y="1319"/>
                    <a:pt x="1421" y="1161"/>
                    <a:pt x="1813" y="993"/>
                  </a:cubicBezTo>
                  <a:cubicBezTo>
                    <a:pt x="2053" y="890"/>
                    <a:pt x="2299" y="787"/>
                    <a:pt x="2512" y="635"/>
                  </a:cubicBezTo>
                  <a:cubicBezTo>
                    <a:pt x="2692" y="505"/>
                    <a:pt x="2901" y="317"/>
                    <a:pt x="2890" y="75"/>
                  </a:cubicBezTo>
                  <a:cubicBezTo>
                    <a:pt x="2888" y="33"/>
                    <a:pt x="2850" y="1"/>
                    <a:pt x="2811"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88" name="Google Shape;4188;p104"/>
            <p:cNvSpPr/>
            <p:nvPr/>
          </p:nvSpPr>
          <p:spPr>
            <a:xfrm>
              <a:off x="6134175" y="4689975"/>
              <a:ext cx="19675" cy="15300"/>
            </a:xfrm>
            <a:custGeom>
              <a:avLst/>
              <a:gdLst/>
              <a:ahLst/>
              <a:cxnLst/>
              <a:rect l="l" t="t" r="r" b="b"/>
              <a:pathLst>
                <a:path w="787" h="612" extrusionOk="0">
                  <a:moveTo>
                    <a:pt x="393" y="1"/>
                  </a:moveTo>
                  <a:cubicBezTo>
                    <a:pt x="0" y="1"/>
                    <a:pt x="0" y="611"/>
                    <a:pt x="393" y="611"/>
                  </a:cubicBezTo>
                  <a:cubicBezTo>
                    <a:pt x="786" y="611"/>
                    <a:pt x="786" y="1"/>
                    <a:pt x="393"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sp>
        <p:nvSpPr>
          <p:cNvPr id="3" name="Titel 2">
            <a:extLst>
              <a:ext uri="{FF2B5EF4-FFF2-40B4-BE49-F238E27FC236}">
                <a16:creationId xmlns:a16="http://schemas.microsoft.com/office/drawing/2014/main" id="{A65303CC-F6BA-4E23-9836-457264B2CA2E}"/>
              </a:ext>
            </a:extLst>
          </p:cNvPr>
          <p:cNvSpPr>
            <a:spLocks noGrp="1"/>
          </p:cNvSpPr>
          <p:nvPr>
            <p:ph type="ctrTitle"/>
          </p:nvPr>
        </p:nvSpPr>
        <p:spPr>
          <a:xfrm flipH="1">
            <a:off x="7840107" y="1769023"/>
            <a:ext cx="3478400" cy="770400"/>
          </a:xfrm>
        </p:spPr>
        <p:txBody>
          <a:bodyPr/>
          <a:lstStyle/>
          <a:p>
            <a:r>
              <a:rPr lang="nl-NL" dirty="0">
                <a:latin typeface="Bahnschrift" panose="020B0502040204020203" pitchFamily="34" charset="0"/>
              </a:rPr>
              <a:t>Voorbeelden</a:t>
            </a:r>
          </a:p>
        </p:txBody>
      </p:sp>
      <p:grpSp>
        <p:nvGrpSpPr>
          <p:cNvPr id="23" name="Google Shape;3042;p74">
            <a:extLst>
              <a:ext uri="{FF2B5EF4-FFF2-40B4-BE49-F238E27FC236}">
                <a16:creationId xmlns:a16="http://schemas.microsoft.com/office/drawing/2014/main" id="{6818B31F-F28A-47AE-AB6C-D4455D89AB69}"/>
              </a:ext>
            </a:extLst>
          </p:cNvPr>
          <p:cNvGrpSpPr/>
          <p:nvPr/>
        </p:nvGrpSpPr>
        <p:grpSpPr>
          <a:xfrm>
            <a:off x="5404584" y="2427106"/>
            <a:ext cx="2705038" cy="2600850"/>
            <a:chOff x="1600727" y="2469722"/>
            <a:chExt cx="914365" cy="872378"/>
          </a:xfrm>
        </p:grpSpPr>
        <p:sp>
          <p:nvSpPr>
            <p:cNvPr id="24" name="Google Shape;3043;p74">
              <a:extLst>
                <a:ext uri="{FF2B5EF4-FFF2-40B4-BE49-F238E27FC236}">
                  <a16:creationId xmlns:a16="http://schemas.microsoft.com/office/drawing/2014/main" id="{477AF5BE-E4AE-4593-B7DD-DB101966FD74}"/>
                </a:ext>
              </a:extLst>
            </p:cNvPr>
            <p:cNvSpPr/>
            <p:nvPr/>
          </p:nvSpPr>
          <p:spPr>
            <a:xfrm>
              <a:off x="1600727" y="2469722"/>
              <a:ext cx="914365" cy="872378"/>
            </a:xfrm>
            <a:custGeom>
              <a:avLst/>
              <a:gdLst/>
              <a:ahLst/>
              <a:cxnLst/>
              <a:rect l="l" t="t" r="r" b="b"/>
              <a:pathLst>
                <a:path w="9778" h="9329" extrusionOk="0">
                  <a:moveTo>
                    <a:pt x="4815" y="0"/>
                  </a:moveTo>
                  <a:cubicBezTo>
                    <a:pt x="3957" y="0"/>
                    <a:pt x="3070" y="274"/>
                    <a:pt x="2228" y="872"/>
                  </a:cubicBezTo>
                  <a:cubicBezTo>
                    <a:pt x="867" y="1832"/>
                    <a:pt x="1" y="3580"/>
                    <a:pt x="16" y="5343"/>
                  </a:cubicBezTo>
                  <a:cubicBezTo>
                    <a:pt x="1" y="5823"/>
                    <a:pt x="78" y="6287"/>
                    <a:pt x="248" y="6735"/>
                  </a:cubicBezTo>
                  <a:cubicBezTo>
                    <a:pt x="542" y="7385"/>
                    <a:pt x="1022" y="7926"/>
                    <a:pt x="1610" y="8313"/>
                  </a:cubicBezTo>
                  <a:cubicBezTo>
                    <a:pt x="2606" y="8984"/>
                    <a:pt x="3765" y="9329"/>
                    <a:pt x="4931" y="9329"/>
                  </a:cubicBezTo>
                  <a:cubicBezTo>
                    <a:pt x="5702" y="9329"/>
                    <a:pt x="6477" y="9178"/>
                    <a:pt x="7209" y="8870"/>
                  </a:cubicBezTo>
                  <a:cubicBezTo>
                    <a:pt x="7921" y="8592"/>
                    <a:pt x="8524" y="8112"/>
                    <a:pt x="8973" y="7509"/>
                  </a:cubicBezTo>
                  <a:cubicBezTo>
                    <a:pt x="9777" y="6364"/>
                    <a:pt x="9777" y="4724"/>
                    <a:pt x="9251" y="3394"/>
                  </a:cubicBezTo>
                  <a:cubicBezTo>
                    <a:pt x="8424" y="1304"/>
                    <a:pt x="6688" y="0"/>
                    <a:pt x="4815" y="0"/>
                  </a:cubicBezTo>
                  <a:close/>
                </a:path>
              </a:pathLst>
            </a:custGeom>
            <a:solidFill>
              <a:schemeClr val="accent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 name="Google Shape;3044;p74">
              <a:extLst>
                <a:ext uri="{FF2B5EF4-FFF2-40B4-BE49-F238E27FC236}">
                  <a16:creationId xmlns:a16="http://schemas.microsoft.com/office/drawing/2014/main" id="{9A99217E-650A-40A7-A830-E77B1E20818B}"/>
                </a:ext>
              </a:extLst>
            </p:cNvPr>
            <p:cNvSpPr txBox="1"/>
            <p:nvPr/>
          </p:nvSpPr>
          <p:spPr>
            <a:xfrm>
              <a:off x="1611533" y="2685759"/>
              <a:ext cx="869100" cy="502232"/>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ctr" rtl="0">
                <a:lnSpc>
                  <a:spcPct val="115000"/>
                </a:lnSpc>
                <a:spcBef>
                  <a:spcPts val="0"/>
                </a:spcBef>
                <a:spcAft>
                  <a:spcPts val="0"/>
                </a:spcAft>
                <a:buNone/>
              </a:pPr>
              <a:r>
                <a:rPr lang="en" sz="2489" dirty="0">
                  <a:solidFill>
                    <a:schemeClr val="accent3"/>
                  </a:solidFill>
                  <a:latin typeface="Bahnschrift" panose="020B0502040204020203" pitchFamily="34" charset="0"/>
                  <a:ea typeface="Chelsea Market"/>
                  <a:cs typeface="Chelsea Market"/>
                  <a:sym typeface="Chelsea Market"/>
                </a:rPr>
                <a:t>Schrijf bij elke vorm een eigen voorbeeld.</a:t>
              </a:r>
              <a:endParaRPr sz="1467" dirty="0">
                <a:solidFill>
                  <a:schemeClr val="accent3"/>
                </a:solidFill>
                <a:latin typeface="Bahnschrift" panose="020B0502040204020203" pitchFamily="34" charset="0"/>
                <a:ea typeface="Josefin Slab"/>
                <a:cs typeface="Josefin Slab"/>
                <a:sym typeface="Josefin Slab"/>
              </a:endParaRPr>
            </a:p>
          </p:txBody>
        </p:sp>
      </p:grpSp>
    </p:spTree>
    <p:extLst>
      <p:ext uri="{BB962C8B-B14F-4D97-AF65-F5344CB8AC3E}">
        <p14:creationId xmlns:p14="http://schemas.microsoft.com/office/powerpoint/2010/main" val="2133692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71">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171">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171">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171">
                                            <p:txEl>
                                              <p:pRg st="5" end="5"/>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171">
                                            <p:txEl>
                                              <p:pRg st="6" end="6"/>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171">
                                            <p:txEl>
                                              <p:pRg st="7" end="7"/>
                                            </p:txEl>
                                          </p:spTgt>
                                        </p:tgtEl>
                                        <p:attrNameLst>
                                          <p:attrName>style.visibility</p:attrName>
                                        </p:attrNameLst>
                                      </p:cBhvr>
                                      <p:to>
                                        <p:strVal val="visible"/>
                                      </p:to>
                                    </p:set>
                                  </p:childTnLst>
                                </p:cTn>
                              </p:par>
                              <p:par>
                                <p:cTn id="17" presetID="1" presetClass="entr" presetSubtype="0" fill="hold" nodeType="withEffect">
                                  <p:stCondLst>
                                    <p:cond delay="0"/>
                                  </p:stCondLst>
                                  <p:childTnLst>
                                    <p:set>
                                      <p:cBhvr>
                                        <p:cTn id="18" dur="1" fill="hold">
                                          <p:stCondLst>
                                            <p:cond delay="0"/>
                                          </p:stCondLst>
                                        </p:cTn>
                                        <p:tgtEl>
                                          <p:spTgt spid="4171">
                                            <p:txEl>
                                              <p:pRg st="8" end="8"/>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4171">
                                            <p:txEl>
                                              <p:pRg st="9" end="9"/>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4171">
                                            <p:txEl>
                                              <p:pRg st="10" end="10"/>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4171">
                                            <p:txEl>
                                              <p:pRg st="11" end="11"/>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4171">
                                            <p:txEl>
                                              <p:pRg st="14" end="14"/>
                                            </p:txEl>
                                          </p:spTgt>
                                        </p:tgtEl>
                                        <p:attrNameLst>
                                          <p:attrName>style.visibility</p:attrName>
                                        </p:attrNameLst>
                                      </p:cBhvr>
                                      <p:to>
                                        <p:strVal val="visible"/>
                                      </p:to>
                                    </p:set>
                                  </p:childTnLst>
                                </p:cTn>
                              </p:par>
                              <p:par>
                                <p:cTn id="27" presetID="1" presetClass="entr" presetSubtype="0" fill="hold" nodeType="withEffect">
                                  <p:stCondLst>
                                    <p:cond delay="0"/>
                                  </p:stCondLst>
                                  <p:childTnLst>
                                    <p:set>
                                      <p:cBhvr>
                                        <p:cTn id="28" dur="1" fill="hold">
                                          <p:stCondLst>
                                            <p:cond delay="0"/>
                                          </p:stCondLst>
                                        </p:cTn>
                                        <p:tgtEl>
                                          <p:spTgt spid="4171">
                                            <p:txEl>
                                              <p:pRg st="15" end="15"/>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3"/>
                                        </p:tgtEl>
                                        <p:attrNameLst>
                                          <p:attrName>style.visibility</p:attrName>
                                        </p:attrNameLst>
                                      </p:cBhvr>
                                      <p:to>
                                        <p:strVal val="visible"/>
                                      </p:to>
                                    </p:set>
                                  </p:childTnLst>
                                </p:cTn>
                              </p:par>
                            </p:childTnLst>
                          </p:cTn>
                        </p:par>
                      </p:childTnLst>
                    </p:cTn>
                  </p:par>
                  <p:par>
                    <p:cTn id="33" fill="hold">
                      <p:stCondLst>
                        <p:cond delay="indefinite"/>
                      </p:stCondLst>
                      <p:childTnLst>
                        <p:par>
                          <p:cTn id="34" fill="hold">
                            <p:stCondLst>
                              <p:cond delay="0"/>
                            </p:stCondLst>
                            <p:childTnLst>
                              <p:par>
                                <p:cTn id="35" presetID="1" presetClass="entr" presetSubtype="0" fill="hold" grpId="0" nodeType="clickEffect">
                                  <p:stCondLst>
                                    <p:cond delay="0"/>
                                  </p:stCondLst>
                                  <p:childTnLst>
                                    <p:set>
                                      <p:cBhvr>
                                        <p:cTn id="36" dur="1" fill="hold">
                                          <p:stCondLst>
                                            <p:cond delay="0"/>
                                          </p:stCondLst>
                                        </p:cTn>
                                        <p:tgtEl>
                                          <p:spTgt spid="4172">
                                            <p:txEl>
                                              <p:pRg st="0" end="0"/>
                                            </p:txEl>
                                          </p:spTgt>
                                        </p:tgtEl>
                                        <p:attrNameLst>
                                          <p:attrName>style.visibility</p:attrName>
                                        </p:attrNameLst>
                                      </p:cBhvr>
                                      <p:to>
                                        <p:strVal val="visible"/>
                                      </p:to>
                                    </p:set>
                                  </p:childTnLst>
                                </p:cTn>
                              </p:par>
                            </p:childTnLst>
                          </p:cTn>
                        </p:par>
                      </p:childTnLst>
                    </p:cTn>
                  </p:par>
                  <p:par>
                    <p:cTn id="37" fill="hold">
                      <p:stCondLst>
                        <p:cond delay="indefinite"/>
                      </p:stCondLst>
                      <p:childTnLst>
                        <p:par>
                          <p:cTn id="38" fill="hold">
                            <p:stCondLst>
                              <p:cond delay="0"/>
                            </p:stCondLst>
                            <p:childTnLst>
                              <p:par>
                                <p:cTn id="39" presetID="1" presetClass="entr" presetSubtype="0" fill="hold" grpId="0" nodeType="clickEffect">
                                  <p:stCondLst>
                                    <p:cond delay="0"/>
                                  </p:stCondLst>
                                  <p:childTnLst>
                                    <p:set>
                                      <p:cBhvr>
                                        <p:cTn id="40" dur="1" fill="hold">
                                          <p:stCondLst>
                                            <p:cond delay="0"/>
                                          </p:stCondLst>
                                        </p:cTn>
                                        <p:tgtEl>
                                          <p:spTgt spid="4172">
                                            <p:txEl>
                                              <p:pRg st="1" end="1"/>
                                            </p:txEl>
                                          </p:spTgt>
                                        </p:tgtEl>
                                        <p:attrNameLst>
                                          <p:attrName>style.visibility</p:attrName>
                                        </p:attrNameLst>
                                      </p:cBhvr>
                                      <p:to>
                                        <p:strVal val="visible"/>
                                      </p:to>
                                    </p:set>
                                  </p:childTnLst>
                                </p:cTn>
                              </p:par>
                            </p:childTnLst>
                          </p:cTn>
                        </p:par>
                      </p:childTnLst>
                    </p:cTn>
                  </p:par>
                  <p:par>
                    <p:cTn id="41" fill="hold">
                      <p:stCondLst>
                        <p:cond delay="indefinite"/>
                      </p:stCondLst>
                      <p:childTnLst>
                        <p:par>
                          <p:cTn id="42" fill="hold">
                            <p:stCondLst>
                              <p:cond delay="0"/>
                            </p:stCondLst>
                            <p:childTnLst>
                              <p:par>
                                <p:cTn id="43" presetID="1" presetClass="entr" presetSubtype="0" fill="hold" grpId="0" nodeType="clickEffect">
                                  <p:stCondLst>
                                    <p:cond delay="0"/>
                                  </p:stCondLst>
                                  <p:childTnLst>
                                    <p:set>
                                      <p:cBhvr>
                                        <p:cTn id="44" dur="1" fill="hold">
                                          <p:stCondLst>
                                            <p:cond delay="0"/>
                                          </p:stCondLst>
                                        </p:cTn>
                                        <p:tgtEl>
                                          <p:spTgt spid="4172">
                                            <p:txEl>
                                              <p:pRg st="2" end="2"/>
                                            </p:txEl>
                                          </p:spTgt>
                                        </p:tgtEl>
                                        <p:attrNameLst>
                                          <p:attrName>style.visibility</p:attrName>
                                        </p:attrNameLst>
                                      </p:cBhvr>
                                      <p:to>
                                        <p:strVal val="visible"/>
                                      </p:to>
                                    </p:set>
                                  </p:childTnLst>
                                </p:cTn>
                              </p:par>
                            </p:childTnLst>
                          </p:cTn>
                        </p:par>
                      </p:childTnLst>
                    </p:cTn>
                  </p:par>
                  <p:par>
                    <p:cTn id="45" fill="hold">
                      <p:stCondLst>
                        <p:cond delay="indefinite"/>
                      </p:stCondLst>
                      <p:childTnLst>
                        <p:par>
                          <p:cTn id="46" fill="hold">
                            <p:stCondLst>
                              <p:cond delay="0"/>
                            </p:stCondLst>
                            <p:childTnLst>
                              <p:par>
                                <p:cTn id="47" presetID="1" presetClass="entr" presetSubtype="0" fill="hold" grpId="0" nodeType="clickEffect">
                                  <p:stCondLst>
                                    <p:cond delay="0"/>
                                  </p:stCondLst>
                                  <p:childTnLst>
                                    <p:set>
                                      <p:cBhvr>
                                        <p:cTn id="48" dur="1" fill="hold">
                                          <p:stCondLst>
                                            <p:cond delay="0"/>
                                          </p:stCondLst>
                                        </p:cTn>
                                        <p:tgtEl>
                                          <p:spTgt spid="4172">
                                            <p:txEl>
                                              <p:pRg st="3" end="3"/>
                                            </p:txEl>
                                          </p:spTgt>
                                        </p:tgtEl>
                                        <p:attrNameLst>
                                          <p:attrName>style.visibility</p:attrName>
                                        </p:attrNameLst>
                                      </p:cBhvr>
                                      <p:to>
                                        <p:strVal val="visible"/>
                                      </p:to>
                                    </p:set>
                                  </p:childTnLst>
                                </p:cTn>
                              </p:par>
                            </p:childTnLst>
                          </p:cTn>
                        </p:par>
                      </p:childTnLst>
                    </p:cTn>
                  </p:par>
                  <p:par>
                    <p:cTn id="49" fill="hold">
                      <p:stCondLst>
                        <p:cond delay="indefinite"/>
                      </p:stCondLst>
                      <p:childTnLst>
                        <p:par>
                          <p:cTn id="50" fill="hold">
                            <p:stCondLst>
                              <p:cond delay="0"/>
                            </p:stCondLst>
                            <p:childTnLst>
                              <p:par>
                                <p:cTn id="51" presetID="1" presetClass="entr" presetSubtype="0" fill="hold" grpId="0" nodeType="clickEffect">
                                  <p:stCondLst>
                                    <p:cond delay="0"/>
                                  </p:stCondLst>
                                  <p:childTnLst>
                                    <p:set>
                                      <p:cBhvr>
                                        <p:cTn id="52" dur="1" fill="hold">
                                          <p:stCondLst>
                                            <p:cond delay="0"/>
                                          </p:stCondLst>
                                        </p:cTn>
                                        <p:tgtEl>
                                          <p:spTgt spid="4172">
                                            <p:txEl>
                                              <p:pRg st="4" end="4"/>
                                            </p:txEl>
                                          </p:spTgt>
                                        </p:tgtEl>
                                        <p:attrNameLst>
                                          <p:attrName>style.visibility</p:attrName>
                                        </p:attrNameLst>
                                      </p:cBhvr>
                                      <p:to>
                                        <p:strVal val="visible"/>
                                      </p:to>
                                    </p:set>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nodeType="clickEffect">
                                  <p:stCondLst>
                                    <p:cond delay="0"/>
                                  </p:stCondLst>
                                  <p:childTnLst>
                                    <p:set>
                                      <p:cBhvr>
                                        <p:cTn id="56" dur="1" fill="hold">
                                          <p:stCondLst>
                                            <p:cond delay="0"/>
                                          </p:stCondLst>
                                        </p:cTn>
                                        <p:tgtEl>
                                          <p:spTgt spid="23"/>
                                        </p:tgtEl>
                                        <p:attrNameLst>
                                          <p:attrName>style.visibility</p:attrName>
                                        </p:attrNameLst>
                                      </p:cBhvr>
                                      <p:to>
                                        <p:strVal val="visible"/>
                                      </p:to>
                                    </p:set>
                                    <p:anim calcmode="lin" valueType="num">
                                      <p:cBhvr additive="base">
                                        <p:cTn id="57" dur="500" fill="hold"/>
                                        <p:tgtEl>
                                          <p:spTgt spid="23"/>
                                        </p:tgtEl>
                                        <p:attrNameLst>
                                          <p:attrName>ppt_x</p:attrName>
                                        </p:attrNameLst>
                                      </p:cBhvr>
                                      <p:tavLst>
                                        <p:tav tm="0">
                                          <p:val>
                                            <p:strVal val="#ppt_x"/>
                                          </p:val>
                                        </p:tav>
                                        <p:tav tm="100000">
                                          <p:val>
                                            <p:strVal val="#ppt_x"/>
                                          </p:val>
                                        </p:tav>
                                      </p:tavLst>
                                    </p:anim>
                                    <p:anim calcmode="lin" valueType="num">
                                      <p:cBhvr additive="base">
                                        <p:cTn id="58" dur="500" fill="hold"/>
                                        <p:tgtEl>
                                          <p:spTgt spid="2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172" grpId="0" build="p"/>
      <p:bldP spid="3"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530"/>
        <p:cNvGrpSpPr/>
        <p:nvPr/>
      </p:nvGrpSpPr>
      <p:grpSpPr>
        <a:xfrm>
          <a:off x="0" y="0"/>
          <a:ext cx="0" cy="0"/>
          <a:chOff x="0" y="0"/>
          <a:chExt cx="0" cy="0"/>
        </a:xfrm>
      </p:grpSpPr>
      <p:sp>
        <p:nvSpPr>
          <p:cNvPr id="538" name="Google Shape;538;p38"/>
          <p:cNvSpPr txBox="1">
            <a:spLocks noGrp="1"/>
          </p:cNvSpPr>
          <p:nvPr>
            <p:ph type="ctrTitle"/>
          </p:nvPr>
        </p:nvSpPr>
        <p:spPr>
          <a:xfrm flipH="1">
            <a:off x="3934044" y="1522106"/>
            <a:ext cx="5052365" cy="1380800"/>
          </a:xfrm>
          <a:prstGeom prst="rect">
            <a:avLst/>
          </a:prstGeom>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 sz="4000" dirty="0">
                <a:solidFill>
                  <a:srgbClr val="69A1C2"/>
                </a:solidFill>
                <a:latin typeface="Broadway" panose="04040905080B02020502" pitchFamily="82" charset="0"/>
              </a:rPr>
              <a:t>Referentiekader</a:t>
            </a:r>
            <a:endParaRPr dirty="0">
              <a:solidFill>
                <a:srgbClr val="69A1C2"/>
              </a:solidFill>
              <a:latin typeface="Broadway" panose="04040905080B02020502" pitchFamily="82" charset="0"/>
            </a:endParaRPr>
          </a:p>
        </p:txBody>
      </p:sp>
      <p:cxnSp>
        <p:nvCxnSpPr>
          <p:cNvPr id="540" name="Google Shape;540;p38"/>
          <p:cNvCxnSpPr/>
          <p:nvPr/>
        </p:nvCxnSpPr>
        <p:spPr>
          <a:xfrm>
            <a:off x="4513852" y="2867211"/>
            <a:ext cx="3479600" cy="0"/>
          </a:xfrm>
          <a:prstGeom prst="straightConnector1">
            <a:avLst/>
          </a:prstGeom>
          <a:noFill/>
          <a:ln w="19050" cap="flat" cmpd="sng">
            <a:solidFill>
              <a:schemeClr val="accent1"/>
            </a:solidFill>
            <a:prstDash val="dash"/>
            <a:round/>
            <a:headEnd type="none" w="med" len="med"/>
            <a:tailEnd type="none" w="med" len="med"/>
          </a:ln>
        </p:spPr>
      </p:cxnSp>
      <p:grpSp>
        <p:nvGrpSpPr>
          <p:cNvPr id="541" name="Google Shape;541;p38"/>
          <p:cNvGrpSpPr/>
          <p:nvPr/>
        </p:nvGrpSpPr>
        <p:grpSpPr>
          <a:xfrm>
            <a:off x="299697" y="679462"/>
            <a:ext cx="5054433" cy="1930012"/>
            <a:chOff x="224772" y="509596"/>
            <a:chExt cx="3790825" cy="1447509"/>
          </a:xfrm>
        </p:grpSpPr>
        <p:grpSp>
          <p:nvGrpSpPr>
            <p:cNvPr id="542" name="Google Shape;542;p38"/>
            <p:cNvGrpSpPr/>
            <p:nvPr/>
          </p:nvGrpSpPr>
          <p:grpSpPr>
            <a:xfrm>
              <a:off x="2219922" y="1563358"/>
              <a:ext cx="239200" cy="60809"/>
              <a:chOff x="2701150" y="1792225"/>
              <a:chExt cx="37075" cy="9425"/>
            </a:xfrm>
          </p:grpSpPr>
          <p:sp>
            <p:nvSpPr>
              <p:cNvPr id="543" name="Google Shape;543;p38"/>
              <p:cNvSpPr/>
              <p:nvPr/>
            </p:nvSpPr>
            <p:spPr>
              <a:xfrm>
                <a:off x="2701150" y="1792225"/>
                <a:ext cx="19100" cy="5050"/>
              </a:xfrm>
              <a:custGeom>
                <a:avLst/>
                <a:gdLst/>
                <a:ahLst/>
                <a:cxnLst/>
                <a:rect l="l" t="t" r="r" b="b"/>
                <a:pathLst>
                  <a:path w="764" h="202" extrusionOk="0">
                    <a:moveTo>
                      <a:pt x="673" y="1"/>
                    </a:moveTo>
                    <a:cubicBezTo>
                      <a:pt x="659" y="1"/>
                      <a:pt x="644" y="3"/>
                      <a:pt x="630" y="4"/>
                    </a:cubicBezTo>
                    <a:cubicBezTo>
                      <a:pt x="604" y="6"/>
                      <a:pt x="577" y="8"/>
                      <a:pt x="552" y="10"/>
                    </a:cubicBezTo>
                    <a:cubicBezTo>
                      <a:pt x="492" y="17"/>
                      <a:pt x="433" y="26"/>
                      <a:pt x="373" y="35"/>
                    </a:cubicBezTo>
                    <a:cubicBezTo>
                      <a:pt x="264" y="51"/>
                      <a:pt x="155" y="70"/>
                      <a:pt x="45" y="87"/>
                    </a:cubicBezTo>
                    <a:cubicBezTo>
                      <a:pt x="17" y="91"/>
                      <a:pt x="0" y="125"/>
                      <a:pt x="4" y="150"/>
                    </a:cubicBezTo>
                    <a:cubicBezTo>
                      <a:pt x="7" y="175"/>
                      <a:pt x="31" y="201"/>
                      <a:pt x="58" y="201"/>
                    </a:cubicBezTo>
                    <a:cubicBezTo>
                      <a:pt x="59" y="201"/>
                      <a:pt x="60" y="201"/>
                      <a:pt x="61" y="201"/>
                    </a:cubicBezTo>
                    <a:cubicBezTo>
                      <a:pt x="171" y="190"/>
                      <a:pt x="281" y="179"/>
                      <a:pt x="392" y="168"/>
                    </a:cubicBezTo>
                    <a:cubicBezTo>
                      <a:pt x="448" y="162"/>
                      <a:pt x="505" y="155"/>
                      <a:pt x="561" y="147"/>
                    </a:cubicBezTo>
                    <a:cubicBezTo>
                      <a:pt x="590" y="143"/>
                      <a:pt x="619" y="138"/>
                      <a:pt x="647" y="133"/>
                    </a:cubicBezTo>
                    <a:cubicBezTo>
                      <a:pt x="662" y="131"/>
                      <a:pt x="676" y="129"/>
                      <a:pt x="690" y="125"/>
                    </a:cubicBezTo>
                    <a:cubicBezTo>
                      <a:pt x="708" y="120"/>
                      <a:pt x="725" y="111"/>
                      <a:pt x="738" y="97"/>
                    </a:cubicBezTo>
                    <a:cubicBezTo>
                      <a:pt x="764" y="78"/>
                      <a:pt x="757" y="28"/>
                      <a:pt x="728" y="16"/>
                    </a:cubicBezTo>
                    <a:cubicBezTo>
                      <a:pt x="711" y="6"/>
                      <a:pt x="692" y="2"/>
                      <a:pt x="673"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44" name="Google Shape;544;p38"/>
              <p:cNvSpPr/>
              <p:nvPr/>
            </p:nvSpPr>
            <p:spPr>
              <a:xfrm>
                <a:off x="2720900" y="1795025"/>
                <a:ext cx="17325" cy="6625"/>
              </a:xfrm>
              <a:custGeom>
                <a:avLst/>
                <a:gdLst/>
                <a:ahLst/>
                <a:cxnLst/>
                <a:rect l="l" t="t" r="r" b="b"/>
                <a:pathLst>
                  <a:path w="693" h="265" extrusionOk="0">
                    <a:moveTo>
                      <a:pt x="590" y="0"/>
                    </a:moveTo>
                    <a:cubicBezTo>
                      <a:pt x="573" y="3"/>
                      <a:pt x="557" y="5"/>
                      <a:pt x="541" y="10"/>
                    </a:cubicBezTo>
                    <a:lnTo>
                      <a:pt x="471" y="23"/>
                    </a:lnTo>
                    <a:cubicBezTo>
                      <a:pt x="426" y="34"/>
                      <a:pt x="380" y="43"/>
                      <a:pt x="335" y="54"/>
                    </a:cubicBezTo>
                    <a:lnTo>
                      <a:pt x="62" y="121"/>
                    </a:lnTo>
                    <a:cubicBezTo>
                      <a:pt x="23" y="133"/>
                      <a:pt x="0" y="172"/>
                      <a:pt x="11" y="211"/>
                    </a:cubicBezTo>
                    <a:cubicBezTo>
                      <a:pt x="20" y="244"/>
                      <a:pt x="51" y="265"/>
                      <a:pt x="83" y="265"/>
                    </a:cubicBezTo>
                    <a:cubicBezTo>
                      <a:pt x="89" y="265"/>
                      <a:pt x="94" y="264"/>
                      <a:pt x="100" y="263"/>
                    </a:cubicBezTo>
                    <a:lnTo>
                      <a:pt x="100" y="264"/>
                    </a:lnTo>
                    <a:lnTo>
                      <a:pt x="377" y="204"/>
                    </a:lnTo>
                    <a:cubicBezTo>
                      <a:pt x="423" y="195"/>
                      <a:pt x="468" y="185"/>
                      <a:pt x="512" y="173"/>
                    </a:cubicBezTo>
                    <a:lnTo>
                      <a:pt x="581" y="156"/>
                    </a:lnTo>
                    <a:cubicBezTo>
                      <a:pt x="608" y="150"/>
                      <a:pt x="633" y="139"/>
                      <a:pt x="656" y="124"/>
                    </a:cubicBezTo>
                    <a:cubicBezTo>
                      <a:pt x="680" y="109"/>
                      <a:pt x="692" y="79"/>
                      <a:pt x="685" y="51"/>
                    </a:cubicBezTo>
                    <a:cubicBezTo>
                      <a:pt x="676" y="25"/>
                      <a:pt x="652" y="6"/>
                      <a:pt x="624" y="5"/>
                    </a:cubicBezTo>
                    <a:cubicBezTo>
                      <a:pt x="613" y="3"/>
                      <a:pt x="601" y="2"/>
                      <a:pt x="590" y="0"/>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545" name="Google Shape;545;p38"/>
            <p:cNvGrpSpPr/>
            <p:nvPr/>
          </p:nvGrpSpPr>
          <p:grpSpPr>
            <a:xfrm>
              <a:off x="3776397" y="509596"/>
              <a:ext cx="239200" cy="60809"/>
              <a:chOff x="2701150" y="1792225"/>
              <a:chExt cx="37075" cy="9425"/>
            </a:xfrm>
          </p:grpSpPr>
          <p:sp>
            <p:nvSpPr>
              <p:cNvPr id="546" name="Google Shape;546;p38"/>
              <p:cNvSpPr/>
              <p:nvPr/>
            </p:nvSpPr>
            <p:spPr>
              <a:xfrm>
                <a:off x="2701150" y="1792225"/>
                <a:ext cx="19100" cy="5050"/>
              </a:xfrm>
              <a:custGeom>
                <a:avLst/>
                <a:gdLst/>
                <a:ahLst/>
                <a:cxnLst/>
                <a:rect l="l" t="t" r="r" b="b"/>
                <a:pathLst>
                  <a:path w="764" h="202" extrusionOk="0">
                    <a:moveTo>
                      <a:pt x="673" y="1"/>
                    </a:moveTo>
                    <a:cubicBezTo>
                      <a:pt x="659" y="1"/>
                      <a:pt x="644" y="3"/>
                      <a:pt x="630" y="4"/>
                    </a:cubicBezTo>
                    <a:cubicBezTo>
                      <a:pt x="604" y="6"/>
                      <a:pt x="577" y="8"/>
                      <a:pt x="552" y="10"/>
                    </a:cubicBezTo>
                    <a:cubicBezTo>
                      <a:pt x="492" y="17"/>
                      <a:pt x="433" y="26"/>
                      <a:pt x="373" y="35"/>
                    </a:cubicBezTo>
                    <a:cubicBezTo>
                      <a:pt x="264" y="51"/>
                      <a:pt x="155" y="70"/>
                      <a:pt x="45" y="87"/>
                    </a:cubicBezTo>
                    <a:cubicBezTo>
                      <a:pt x="17" y="91"/>
                      <a:pt x="0" y="125"/>
                      <a:pt x="4" y="150"/>
                    </a:cubicBezTo>
                    <a:cubicBezTo>
                      <a:pt x="7" y="175"/>
                      <a:pt x="31" y="201"/>
                      <a:pt x="58" y="201"/>
                    </a:cubicBezTo>
                    <a:cubicBezTo>
                      <a:pt x="59" y="201"/>
                      <a:pt x="60" y="201"/>
                      <a:pt x="61" y="201"/>
                    </a:cubicBezTo>
                    <a:cubicBezTo>
                      <a:pt x="171" y="190"/>
                      <a:pt x="281" y="179"/>
                      <a:pt x="392" y="168"/>
                    </a:cubicBezTo>
                    <a:cubicBezTo>
                      <a:pt x="448" y="162"/>
                      <a:pt x="505" y="155"/>
                      <a:pt x="561" y="147"/>
                    </a:cubicBezTo>
                    <a:cubicBezTo>
                      <a:pt x="590" y="143"/>
                      <a:pt x="619" y="138"/>
                      <a:pt x="647" y="133"/>
                    </a:cubicBezTo>
                    <a:cubicBezTo>
                      <a:pt x="662" y="131"/>
                      <a:pt x="676" y="129"/>
                      <a:pt x="690" y="125"/>
                    </a:cubicBezTo>
                    <a:cubicBezTo>
                      <a:pt x="708" y="120"/>
                      <a:pt x="725" y="111"/>
                      <a:pt x="738" y="97"/>
                    </a:cubicBezTo>
                    <a:cubicBezTo>
                      <a:pt x="764" y="78"/>
                      <a:pt x="757" y="28"/>
                      <a:pt x="728" y="16"/>
                    </a:cubicBezTo>
                    <a:cubicBezTo>
                      <a:pt x="711" y="6"/>
                      <a:pt x="692" y="2"/>
                      <a:pt x="673"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47" name="Google Shape;547;p38"/>
              <p:cNvSpPr/>
              <p:nvPr/>
            </p:nvSpPr>
            <p:spPr>
              <a:xfrm>
                <a:off x="2720900" y="1795025"/>
                <a:ext cx="17325" cy="6625"/>
              </a:xfrm>
              <a:custGeom>
                <a:avLst/>
                <a:gdLst/>
                <a:ahLst/>
                <a:cxnLst/>
                <a:rect l="l" t="t" r="r" b="b"/>
                <a:pathLst>
                  <a:path w="693" h="265" extrusionOk="0">
                    <a:moveTo>
                      <a:pt x="590" y="0"/>
                    </a:moveTo>
                    <a:cubicBezTo>
                      <a:pt x="573" y="3"/>
                      <a:pt x="557" y="5"/>
                      <a:pt x="541" y="10"/>
                    </a:cubicBezTo>
                    <a:lnTo>
                      <a:pt x="471" y="23"/>
                    </a:lnTo>
                    <a:cubicBezTo>
                      <a:pt x="426" y="34"/>
                      <a:pt x="380" y="43"/>
                      <a:pt x="335" y="54"/>
                    </a:cubicBezTo>
                    <a:lnTo>
                      <a:pt x="62" y="121"/>
                    </a:lnTo>
                    <a:cubicBezTo>
                      <a:pt x="23" y="133"/>
                      <a:pt x="0" y="172"/>
                      <a:pt x="11" y="211"/>
                    </a:cubicBezTo>
                    <a:cubicBezTo>
                      <a:pt x="20" y="244"/>
                      <a:pt x="51" y="265"/>
                      <a:pt x="83" y="265"/>
                    </a:cubicBezTo>
                    <a:cubicBezTo>
                      <a:pt x="89" y="265"/>
                      <a:pt x="94" y="264"/>
                      <a:pt x="100" y="263"/>
                    </a:cubicBezTo>
                    <a:lnTo>
                      <a:pt x="100" y="264"/>
                    </a:lnTo>
                    <a:lnTo>
                      <a:pt x="377" y="204"/>
                    </a:lnTo>
                    <a:cubicBezTo>
                      <a:pt x="423" y="195"/>
                      <a:pt x="468" y="185"/>
                      <a:pt x="512" y="173"/>
                    </a:cubicBezTo>
                    <a:lnTo>
                      <a:pt x="581" y="156"/>
                    </a:lnTo>
                    <a:cubicBezTo>
                      <a:pt x="608" y="150"/>
                      <a:pt x="633" y="139"/>
                      <a:pt x="656" y="124"/>
                    </a:cubicBezTo>
                    <a:cubicBezTo>
                      <a:pt x="680" y="109"/>
                      <a:pt x="692" y="79"/>
                      <a:pt x="685" y="51"/>
                    </a:cubicBezTo>
                    <a:cubicBezTo>
                      <a:pt x="676" y="25"/>
                      <a:pt x="652" y="6"/>
                      <a:pt x="624" y="5"/>
                    </a:cubicBezTo>
                    <a:cubicBezTo>
                      <a:pt x="613" y="3"/>
                      <a:pt x="601" y="2"/>
                      <a:pt x="590" y="0"/>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548" name="Google Shape;548;p38"/>
            <p:cNvGrpSpPr/>
            <p:nvPr/>
          </p:nvGrpSpPr>
          <p:grpSpPr>
            <a:xfrm>
              <a:off x="224772" y="1896296"/>
              <a:ext cx="239200" cy="60809"/>
              <a:chOff x="2701150" y="1792225"/>
              <a:chExt cx="37075" cy="9425"/>
            </a:xfrm>
          </p:grpSpPr>
          <p:sp>
            <p:nvSpPr>
              <p:cNvPr id="549" name="Google Shape;549;p38"/>
              <p:cNvSpPr/>
              <p:nvPr/>
            </p:nvSpPr>
            <p:spPr>
              <a:xfrm>
                <a:off x="2701150" y="1792225"/>
                <a:ext cx="19100" cy="5050"/>
              </a:xfrm>
              <a:custGeom>
                <a:avLst/>
                <a:gdLst/>
                <a:ahLst/>
                <a:cxnLst/>
                <a:rect l="l" t="t" r="r" b="b"/>
                <a:pathLst>
                  <a:path w="764" h="202" extrusionOk="0">
                    <a:moveTo>
                      <a:pt x="673" y="1"/>
                    </a:moveTo>
                    <a:cubicBezTo>
                      <a:pt x="659" y="1"/>
                      <a:pt x="644" y="3"/>
                      <a:pt x="630" y="4"/>
                    </a:cubicBezTo>
                    <a:cubicBezTo>
                      <a:pt x="604" y="6"/>
                      <a:pt x="577" y="8"/>
                      <a:pt x="552" y="10"/>
                    </a:cubicBezTo>
                    <a:cubicBezTo>
                      <a:pt x="492" y="17"/>
                      <a:pt x="433" y="26"/>
                      <a:pt x="373" y="35"/>
                    </a:cubicBezTo>
                    <a:cubicBezTo>
                      <a:pt x="264" y="51"/>
                      <a:pt x="155" y="70"/>
                      <a:pt x="45" y="87"/>
                    </a:cubicBezTo>
                    <a:cubicBezTo>
                      <a:pt x="17" y="91"/>
                      <a:pt x="0" y="125"/>
                      <a:pt x="4" y="150"/>
                    </a:cubicBezTo>
                    <a:cubicBezTo>
                      <a:pt x="7" y="175"/>
                      <a:pt x="31" y="201"/>
                      <a:pt x="58" y="201"/>
                    </a:cubicBezTo>
                    <a:cubicBezTo>
                      <a:pt x="59" y="201"/>
                      <a:pt x="60" y="201"/>
                      <a:pt x="61" y="201"/>
                    </a:cubicBezTo>
                    <a:cubicBezTo>
                      <a:pt x="171" y="190"/>
                      <a:pt x="281" y="179"/>
                      <a:pt x="392" y="168"/>
                    </a:cubicBezTo>
                    <a:cubicBezTo>
                      <a:pt x="448" y="162"/>
                      <a:pt x="505" y="155"/>
                      <a:pt x="561" y="147"/>
                    </a:cubicBezTo>
                    <a:cubicBezTo>
                      <a:pt x="590" y="143"/>
                      <a:pt x="619" y="138"/>
                      <a:pt x="647" y="133"/>
                    </a:cubicBezTo>
                    <a:cubicBezTo>
                      <a:pt x="662" y="131"/>
                      <a:pt x="676" y="129"/>
                      <a:pt x="690" y="125"/>
                    </a:cubicBezTo>
                    <a:cubicBezTo>
                      <a:pt x="708" y="120"/>
                      <a:pt x="725" y="111"/>
                      <a:pt x="738" y="97"/>
                    </a:cubicBezTo>
                    <a:cubicBezTo>
                      <a:pt x="764" y="78"/>
                      <a:pt x="757" y="28"/>
                      <a:pt x="728" y="16"/>
                    </a:cubicBezTo>
                    <a:cubicBezTo>
                      <a:pt x="711" y="6"/>
                      <a:pt x="692" y="2"/>
                      <a:pt x="673"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50" name="Google Shape;550;p38"/>
              <p:cNvSpPr/>
              <p:nvPr/>
            </p:nvSpPr>
            <p:spPr>
              <a:xfrm>
                <a:off x="2720900" y="1795025"/>
                <a:ext cx="17325" cy="6625"/>
              </a:xfrm>
              <a:custGeom>
                <a:avLst/>
                <a:gdLst/>
                <a:ahLst/>
                <a:cxnLst/>
                <a:rect l="l" t="t" r="r" b="b"/>
                <a:pathLst>
                  <a:path w="693" h="265" extrusionOk="0">
                    <a:moveTo>
                      <a:pt x="590" y="0"/>
                    </a:moveTo>
                    <a:cubicBezTo>
                      <a:pt x="573" y="3"/>
                      <a:pt x="557" y="5"/>
                      <a:pt x="541" y="10"/>
                    </a:cubicBezTo>
                    <a:lnTo>
                      <a:pt x="471" y="23"/>
                    </a:lnTo>
                    <a:cubicBezTo>
                      <a:pt x="426" y="34"/>
                      <a:pt x="380" y="43"/>
                      <a:pt x="335" y="54"/>
                    </a:cubicBezTo>
                    <a:lnTo>
                      <a:pt x="62" y="121"/>
                    </a:lnTo>
                    <a:cubicBezTo>
                      <a:pt x="23" y="133"/>
                      <a:pt x="0" y="172"/>
                      <a:pt x="11" y="211"/>
                    </a:cubicBezTo>
                    <a:cubicBezTo>
                      <a:pt x="20" y="244"/>
                      <a:pt x="51" y="265"/>
                      <a:pt x="83" y="265"/>
                    </a:cubicBezTo>
                    <a:cubicBezTo>
                      <a:pt x="89" y="265"/>
                      <a:pt x="94" y="264"/>
                      <a:pt x="100" y="263"/>
                    </a:cubicBezTo>
                    <a:lnTo>
                      <a:pt x="100" y="264"/>
                    </a:lnTo>
                    <a:lnTo>
                      <a:pt x="377" y="204"/>
                    </a:lnTo>
                    <a:cubicBezTo>
                      <a:pt x="423" y="195"/>
                      <a:pt x="468" y="185"/>
                      <a:pt x="512" y="173"/>
                    </a:cubicBezTo>
                    <a:lnTo>
                      <a:pt x="581" y="156"/>
                    </a:lnTo>
                    <a:cubicBezTo>
                      <a:pt x="608" y="150"/>
                      <a:pt x="633" y="139"/>
                      <a:pt x="656" y="124"/>
                    </a:cubicBezTo>
                    <a:cubicBezTo>
                      <a:pt x="680" y="109"/>
                      <a:pt x="692" y="79"/>
                      <a:pt x="685" y="51"/>
                    </a:cubicBezTo>
                    <a:cubicBezTo>
                      <a:pt x="676" y="25"/>
                      <a:pt x="652" y="6"/>
                      <a:pt x="624" y="5"/>
                    </a:cubicBezTo>
                    <a:cubicBezTo>
                      <a:pt x="613" y="3"/>
                      <a:pt x="601" y="2"/>
                      <a:pt x="590" y="0"/>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grpSp>
        <p:nvGrpSpPr>
          <p:cNvPr id="606" name="Google Shape;606;p38"/>
          <p:cNvGrpSpPr/>
          <p:nvPr/>
        </p:nvGrpSpPr>
        <p:grpSpPr>
          <a:xfrm>
            <a:off x="9476426" y="533615"/>
            <a:ext cx="2045329" cy="3326709"/>
            <a:chOff x="6362575" y="3991175"/>
            <a:chExt cx="336425" cy="510075"/>
          </a:xfrm>
        </p:grpSpPr>
        <p:sp>
          <p:nvSpPr>
            <p:cNvPr id="607" name="Google Shape;607;p38"/>
            <p:cNvSpPr/>
            <p:nvPr/>
          </p:nvSpPr>
          <p:spPr>
            <a:xfrm>
              <a:off x="6545950" y="4311575"/>
              <a:ext cx="22250" cy="185825"/>
            </a:xfrm>
            <a:custGeom>
              <a:avLst/>
              <a:gdLst/>
              <a:ahLst/>
              <a:cxnLst/>
              <a:rect l="l" t="t" r="r" b="b"/>
              <a:pathLst>
                <a:path w="890" h="7433" extrusionOk="0">
                  <a:moveTo>
                    <a:pt x="729" y="1"/>
                  </a:moveTo>
                  <a:lnTo>
                    <a:pt x="729" y="1"/>
                  </a:lnTo>
                  <a:cubicBezTo>
                    <a:pt x="180" y="2414"/>
                    <a:pt x="0" y="4898"/>
                    <a:pt x="198" y="7364"/>
                  </a:cubicBezTo>
                  <a:lnTo>
                    <a:pt x="459" y="7432"/>
                  </a:lnTo>
                  <a:cubicBezTo>
                    <a:pt x="800" y="4971"/>
                    <a:pt x="890" y="2480"/>
                    <a:pt x="729"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08" name="Google Shape;608;p38"/>
            <p:cNvSpPr/>
            <p:nvPr/>
          </p:nvSpPr>
          <p:spPr>
            <a:xfrm>
              <a:off x="6461950" y="4313175"/>
              <a:ext cx="50100" cy="186200"/>
            </a:xfrm>
            <a:custGeom>
              <a:avLst/>
              <a:gdLst/>
              <a:ahLst/>
              <a:cxnLst/>
              <a:rect l="l" t="t" r="r" b="b"/>
              <a:pathLst>
                <a:path w="2004" h="7448" extrusionOk="0">
                  <a:moveTo>
                    <a:pt x="0" y="0"/>
                  </a:moveTo>
                  <a:lnTo>
                    <a:pt x="0" y="0"/>
                  </a:lnTo>
                  <a:cubicBezTo>
                    <a:pt x="668" y="2447"/>
                    <a:pt x="1294" y="4902"/>
                    <a:pt x="1880" y="7368"/>
                  </a:cubicBezTo>
                  <a:lnTo>
                    <a:pt x="1997" y="7448"/>
                  </a:lnTo>
                  <a:cubicBezTo>
                    <a:pt x="2003" y="5945"/>
                    <a:pt x="1836" y="4448"/>
                    <a:pt x="1496" y="2983"/>
                  </a:cubicBezTo>
                  <a:cubicBezTo>
                    <a:pt x="1239" y="1882"/>
                    <a:pt x="852" y="747"/>
                    <a:pt x="0"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09" name="Google Shape;609;p38"/>
            <p:cNvSpPr/>
            <p:nvPr/>
          </p:nvSpPr>
          <p:spPr>
            <a:xfrm>
              <a:off x="6576425" y="4372250"/>
              <a:ext cx="40800" cy="129000"/>
            </a:xfrm>
            <a:custGeom>
              <a:avLst/>
              <a:gdLst/>
              <a:ahLst/>
              <a:cxnLst/>
              <a:rect l="l" t="t" r="r" b="b"/>
              <a:pathLst>
                <a:path w="1632" h="5160" extrusionOk="0">
                  <a:moveTo>
                    <a:pt x="1213" y="0"/>
                  </a:moveTo>
                  <a:lnTo>
                    <a:pt x="497" y="2719"/>
                  </a:lnTo>
                  <a:cubicBezTo>
                    <a:pt x="374" y="3185"/>
                    <a:pt x="251" y="3655"/>
                    <a:pt x="224" y="4136"/>
                  </a:cubicBezTo>
                  <a:cubicBezTo>
                    <a:pt x="207" y="4492"/>
                    <a:pt x="229" y="4887"/>
                    <a:pt x="0" y="5159"/>
                  </a:cubicBezTo>
                  <a:lnTo>
                    <a:pt x="448" y="5027"/>
                  </a:lnTo>
                  <a:cubicBezTo>
                    <a:pt x="1351" y="3541"/>
                    <a:pt x="1632" y="1689"/>
                    <a:pt x="1213" y="0"/>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10" name="Google Shape;610;p38"/>
            <p:cNvSpPr/>
            <p:nvPr/>
          </p:nvSpPr>
          <p:spPr>
            <a:xfrm>
              <a:off x="6566800" y="4320550"/>
              <a:ext cx="36350" cy="180650"/>
            </a:xfrm>
            <a:custGeom>
              <a:avLst/>
              <a:gdLst/>
              <a:ahLst/>
              <a:cxnLst/>
              <a:rect l="l" t="t" r="r" b="b"/>
              <a:pathLst>
                <a:path w="1454" h="7226" extrusionOk="0">
                  <a:moveTo>
                    <a:pt x="1426" y="1"/>
                  </a:moveTo>
                  <a:cubicBezTo>
                    <a:pt x="1418" y="1"/>
                    <a:pt x="1411" y="5"/>
                    <a:pt x="1406" y="13"/>
                  </a:cubicBezTo>
                  <a:cubicBezTo>
                    <a:pt x="897" y="1164"/>
                    <a:pt x="717" y="2459"/>
                    <a:pt x="535" y="3696"/>
                  </a:cubicBezTo>
                  <a:cubicBezTo>
                    <a:pt x="440" y="4335"/>
                    <a:pt x="352" y="4976"/>
                    <a:pt x="260" y="5617"/>
                  </a:cubicBezTo>
                  <a:cubicBezTo>
                    <a:pt x="216" y="5936"/>
                    <a:pt x="170" y="6254"/>
                    <a:pt x="124" y="6575"/>
                  </a:cubicBezTo>
                  <a:cubicBezTo>
                    <a:pt x="100" y="6744"/>
                    <a:pt x="1" y="7010"/>
                    <a:pt x="78" y="7172"/>
                  </a:cubicBezTo>
                  <a:cubicBezTo>
                    <a:pt x="92" y="7207"/>
                    <a:pt x="125" y="7226"/>
                    <a:pt x="158" y="7226"/>
                  </a:cubicBezTo>
                  <a:cubicBezTo>
                    <a:pt x="182" y="7226"/>
                    <a:pt x="205" y="7216"/>
                    <a:pt x="223" y="7196"/>
                  </a:cubicBezTo>
                  <a:lnTo>
                    <a:pt x="236" y="7179"/>
                  </a:lnTo>
                  <a:cubicBezTo>
                    <a:pt x="249" y="7164"/>
                    <a:pt x="253" y="7142"/>
                    <a:pt x="245" y="7124"/>
                  </a:cubicBezTo>
                  <a:cubicBezTo>
                    <a:pt x="242" y="7117"/>
                    <a:pt x="240" y="7109"/>
                    <a:pt x="238" y="7102"/>
                  </a:cubicBezTo>
                  <a:cubicBezTo>
                    <a:pt x="232" y="7088"/>
                    <a:pt x="218" y="7079"/>
                    <a:pt x="204" y="7079"/>
                  </a:cubicBezTo>
                  <a:cubicBezTo>
                    <a:pt x="200" y="7079"/>
                    <a:pt x="196" y="7080"/>
                    <a:pt x="192" y="7081"/>
                  </a:cubicBezTo>
                  <a:lnTo>
                    <a:pt x="192" y="7081"/>
                  </a:lnTo>
                  <a:cubicBezTo>
                    <a:pt x="322" y="6988"/>
                    <a:pt x="324" y="6422"/>
                    <a:pt x="348" y="6243"/>
                  </a:cubicBezTo>
                  <a:cubicBezTo>
                    <a:pt x="387" y="5964"/>
                    <a:pt x="425" y="5685"/>
                    <a:pt x="464" y="5407"/>
                  </a:cubicBezTo>
                  <a:cubicBezTo>
                    <a:pt x="548" y="4805"/>
                    <a:pt x="629" y="4203"/>
                    <a:pt x="717" y="3601"/>
                  </a:cubicBezTo>
                  <a:cubicBezTo>
                    <a:pt x="895" y="2391"/>
                    <a:pt x="1160" y="1214"/>
                    <a:pt x="1450" y="26"/>
                  </a:cubicBezTo>
                  <a:cubicBezTo>
                    <a:pt x="1453" y="11"/>
                    <a:pt x="1440" y="1"/>
                    <a:pt x="1426"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11" name="Google Shape;611;p38"/>
            <p:cNvSpPr/>
            <p:nvPr/>
          </p:nvSpPr>
          <p:spPr>
            <a:xfrm>
              <a:off x="6578850" y="4324375"/>
              <a:ext cx="38150" cy="27425"/>
            </a:xfrm>
            <a:custGeom>
              <a:avLst/>
              <a:gdLst/>
              <a:ahLst/>
              <a:cxnLst/>
              <a:rect l="l" t="t" r="r" b="b"/>
              <a:pathLst>
                <a:path w="1526" h="1097" extrusionOk="0">
                  <a:moveTo>
                    <a:pt x="19" y="1"/>
                  </a:moveTo>
                  <a:cubicBezTo>
                    <a:pt x="10" y="1"/>
                    <a:pt x="1" y="8"/>
                    <a:pt x="2" y="20"/>
                  </a:cubicBezTo>
                  <a:cubicBezTo>
                    <a:pt x="33" y="310"/>
                    <a:pt x="72" y="1076"/>
                    <a:pt x="476" y="1096"/>
                  </a:cubicBezTo>
                  <a:cubicBezTo>
                    <a:pt x="484" y="1097"/>
                    <a:pt x="492" y="1097"/>
                    <a:pt x="499" y="1097"/>
                  </a:cubicBezTo>
                  <a:cubicBezTo>
                    <a:pt x="928" y="1097"/>
                    <a:pt x="1388" y="558"/>
                    <a:pt x="1504" y="194"/>
                  </a:cubicBezTo>
                  <a:cubicBezTo>
                    <a:pt x="1526" y="149"/>
                    <a:pt x="1489" y="113"/>
                    <a:pt x="1453" y="113"/>
                  </a:cubicBezTo>
                  <a:cubicBezTo>
                    <a:pt x="1435" y="113"/>
                    <a:pt x="1416" y="123"/>
                    <a:pt x="1405" y="145"/>
                  </a:cubicBezTo>
                  <a:cubicBezTo>
                    <a:pt x="1225" y="448"/>
                    <a:pt x="1047" y="716"/>
                    <a:pt x="738" y="903"/>
                  </a:cubicBezTo>
                  <a:cubicBezTo>
                    <a:pt x="665" y="947"/>
                    <a:pt x="600" y="966"/>
                    <a:pt x="542" y="966"/>
                  </a:cubicBezTo>
                  <a:cubicBezTo>
                    <a:pt x="197" y="966"/>
                    <a:pt x="81" y="294"/>
                    <a:pt x="39" y="18"/>
                  </a:cubicBezTo>
                  <a:cubicBezTo>
                    <a:pt x="37" y="6"/>
                    <a:pt x="28" y="1"/>
                    <a:pt x="19"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12" name="Google Shape;612;p38"/>
            <p:cNvSpPr/>
            <p:nvPr/>
          </p:nvSpPr>
          <p:spPr>
            <a:xfrm>
              <a:off x="6587625" y="4317325"/>
              <a:ext cx="7650" cy="33550"/>
            </a:xfrm>
            <a:custGeom>
              <a:avLst/>
              <a:gdLst/>
              <a:ahLst/>
              <a:cxnLst/>
              <a:rect l="l" t="t" r="r" b="b"/>
              <a:pathLst>
                <a:path w="306" h="1342" extrusionOk="0">
                  <a:moveTo>
                    <a:pt x="129" y="1"/>
                  </a:moveTo>
                  <a:cubicBezTo>
                    <a:pt x="114" y="1"/>
                    <a:pt x="98" y="10"/>
                    <a:pt x="95" y="25"/>
                  </a:cubicBezTo>
                  <a:cubicBezTo>
                    <a:pt x="0" y="401"/>
                    <a:pt x="51" y="954"/>
                    <a:pt x="202" y="1310"/>
                  </a:cubicBezTo>
                  <a:cubicBezTo>
                    <a:pt x="212" y="1332"/>
                    <a:pt x="232" y="1342"/>
                    <a:pt x="251" y="1342"/>
                  </a:cubicBezTo>
                  <a:cubicBezTo>
                    <a:pt x="279" y="1342"/>
                    <a:pt x="306" y="1321"/>
                    <a:pt x="303" y="1286"/>
                  </a:cubicBezTo>
                  <a:cubicBezTo>
                    <a:pt x="295" y="1073"/>
                    <a:pt x="213" y="867"/>
                    <a:pt x="178" y="658"/>
                  </a:cubicBezTo>
                  <a:cubicBezTo>
                    <a:pt x="143" y="449"/>
                    <a:pt x="154" y="241"/>
                    <a:pt x="156" y="28"/>
                  </a:cubicBezTo>
                  <a:cubicBezTo>
                    <a:pt x="156" y="9"/>
                    <a:pt x="143" y="1"/>
                    <a:pt x="129"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13" name="Google Shape;613;p38"/>
            <p:cNvSpPr/>
            <p:nvPr/>
          </p:nvSpPr>
          <p:spPr>
            <a:xfrm>
              <a:off x="6573450" y="4321200"/>
              <a:ext cx="9025" cy="7600"/>
            </a:xfrm>
            <a:custGeom>
              <a:avLst/>
              <a:gdLst/>
              <a:ahLst/>
              <a:cxnLst/>
              <a:rect l="l" t="t" r="r" b="b"/>
              <a:pathLst>
                <a:path w="361" h="304" extrusionOk="0">
                  <a:moveTo>
                    <a:pt x="165" y="0"/>
                  </a:moveTo>
                  <a:cubicBezTo>
                    <a:pt x="96" y="0"/>
                    <a:pt x="27" y="47"/>
                    <a:pt x="14" y="127"/>
                  </a:cubicBezTo>
                  <a:cubicBezTo>
                    <a:pt x="1" y="209"/>
                    <a:pt x="58" y="288"/>
                    <a:pt x="139" y="301"/>
                  </a:cubicBezTo>
                  <a:cubicBezTo>
                    <a:pt x="148" y="302"/>
                    <a:pt x="157" y="303"/>
                    <a:pt x="165" y="303"/>
                  </a:cubicBezTo>
                  <a:cubicBezTo>
                    <a:pt x="285" y="303"/>
                    <a:pt x="360" y="166"/>
                    <a:pt x="288" y="64"/>
                  </a:cubicBezTo>
                  <a:cubicBezTo>
                    <a:pt x="257" y="20"/>
                    <a:pt x="211" y="0"/>
                    <a:pt x="165"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14" name="Google Shape;614;p38"/>
            <p:cNvSpPr/>
            <p:nvPr/>
          </p:nvSpPr>
          <p:spPr>
            <a:xfrm>
              <a:off x="6586425" y="4313675"/>
              <a:ext cx="8200" cy="7425"/>
            </a:xfrm>
            <a:custGeom>
              <a:avLst/>
              <a:gdLst/>
              <a:ahLst/>
              <a:cxnLst/>
              <a:rect l="l" t="t" r="r" b="b"/>
              <a:pathLst>
                <a:path w="328" h="297" extrusionOk="0">
                  <a:moveTo>
                    <a:pt x="169" y="1"/>
                  </a:moveTo>
                  <a:cubicBezTo>
                    <a:pt x="78" y="1"/>
                    <a:pt x="0" y="85"/>
                    <a:pt x="22" y="182"/>
                  </a:cubicBezTo>
                  <a:cubicBezTo>
                    <a:pt x="33" y="233"/>
                    <a:pt x="72" y="275"/>
                    <a:pt x="123" y="290"/>
                  </a:cubicBezTo>
                  <a:cubicBezTo>
                    <a:pt x="138" y="295"/>
                    <a:pt x="152" y="297"/>
                    <a:pt x="166" y="297"/>
                  </a:cubicBezTo>
                  <a:cubicBezTo>
                    <a:pt x="209" y="297"/>
                    <a:pt x="246" y="275"/>
                    <a:pt x="281" y="244"/>
                  </a:cubicBezTo>
                  <a:lnTo>
                    <a:pt x="281" y="244"/>
                  </a:lnTo>
                  <a:lnTo>
                    <a:pt x="268" y="257"/>
                  </a:lnTo>
                  <a:cubicBezTo>
                    <a:pt x="307" y="229"/>
                    <a:pt x="327" y="180"/>
                    <a:pt x="323" y="132"/>
                  </a:cubicBezTo>
                  <a:cubicBezTo>
                    <a:pt x="318" y="84"/>
                    <a:pt x="290" y="42"/>
                    <a:pt x="246" y="22"/>
                  </a:cubicBezTo>
                  <a:cubicBezTo>
                    <a:pt x="239" y="20"/>
                    <a:pt x="235" y="18"/>
                    <a:pt x="228" y="13"/>
                  </a:cubicBezTo>
                  <a:cubicBezTo>
                    <a:pt x="208" y="5"/>
                    <a:pt x="188" y="1"/>
                    <a:pt x="169"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15" name="Google Shape;615;p38"/>
            <p:cNvSpPr/>
            <p:nvPr/>
          </p:nvSpPr>
          <p:spPr>
            <a:xfrm>
              <a:off x="6597275" y="4315250"/>
              <a:ext cx="10525" cy="8775"/>
            </a:xfrm>
            <a:custGeom>
              <a:avLst/>
              <a:gdLst/>
              <a:ahLst/>
              <a:cxnLst/>
              <a:rect l="l" t="t" r="r" b="b"/>
              <a:pathLst>
                <a:path w="421" h="351" extrusionOk="0">
                  <a:moveTo>
                    <a:pt x="228" y="1"/>
                  </a:moveTo>
                  <a:cubicBezTo>
                    <a:pt x="194" y="1"/>
                    <a:pt x="160" y="11"/>
                    <a:pt x="128" y="34"/>
                  </a:cubicBezTo>
                  <a:cubicBezTo>
                    <a:pt x="1" y="124"/>
                    <a:pt x="47" y="324"/>
                    <a:pt x="201" y="348"/>
                  </a:cubicBezTo>
                  <a:cubicBezTo>
                    <a:pt x="210" y="349"/>
                    <a:pt x="219" y="350"/>
                    <a:pt x="228" y="350"/>
                  </a:cubicBezTo>
                  <a:cubicBezTo>
                    <a:pt x="310" y="350"/>
                    <a:pt x="391" y="290"/>
                    <a:pt x="400" y="205"/>
                  </a:cubicBezTo>
                  <a:cubicBezTo>
                    <a:pt x="420" y="90"/>
                    <a:pt x="328" y="1"/>
                    <a:pt x="228"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16" name="Google Shape;616;p38"/>
            <p:cNvSpPr/>
            <p:nvPr/>
          </p:nvSpPr>
          <p:spPr>
            <a:xfrm>
              <a:off x="6611175" y="4323175"/>
              <a:ext cx="9750" cy="9125"/>
            </a:xfrm>
            <a:custGeom>
              <a:avLst/>
              <a:gdLst/>
              <a:ahLst/>
              <a:cxnLst/>
              <a:rect l="l" t="t" r="r" b="b"/>
              <a:pathLst>
                <a:path w="390" h="365" extrusionOk="0">
                  <a:moveTo>
                    <a:pt x="198" y="0"/>
                  </a:moveTo>
                  <a:cubicBezTo>
                    <a:pt x="113" y="0"/>
                    <a:pt x="26" y="64"/>
                    <a:pt x="16" y="152"/>
                  </a:cubicBezTo>
                  <a:cubicBezTo>
                    <a:pt x="0" y="250"/>
                    <a:pt x="66" y="343"/>
                    <a:pt x="165" y="362"/>
                  </a:cubicBezTo>
                  <a:cubicBezTo>
                    <a:pt x="174" y="364"/>
                    <a:pt x="183" y="365"/>
                    <a:pt x="192" y="365"/>
                  </a:cubicBezTo>
                  <a:cubicBezTo>
                    <a:pt x="278" y="365"/>
                    <a:pt x="364" y="301"/>
                    <a:pt x="376" y="213"/>
                  </a:cubicBezTo>
                  <a:cubicBezTo>
                    <a:pt x="389" y="114"/>
                    <a:pt x="323" y="20"/>
                    <a:pt x="224" y="2"/>
                  </a:cubicBezTo>
                  <a:cubicBezTo>
                    <a:pt x="216" y="1"/>
                    <a:pt x="207" y="0"/>
                    <a:pt x="198"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17" name="Google Shape;617;p38"/>
            <p:cNvSpPr/>
            <p:nvPr/>
          </p:nvSpPr>
          <p:spPr>
            <a:xfrm>
              <a:off x="6590800" y="4338275"/>
              <a:ext cx="45075" cy="14200"/>
            </a:xfrm>
            <a:custGeom>
              <a:avLst/>
              <a:gdLst/>
              <a:ahLst/>
              <a:cxnLst/>
              <a:rect l="l" t="t" r="r" b="b"/>
              <a:pathLst>
                <a:path w="1803" h="568" extrusionOk="0">
                  <a:moveTo>
                    <a:pt x="1745" y="1"/>
                  </a:moveTo>
                  <a:cubicBezTo>
                    <a:pt x="1734" y="1"/>
                    <a:pt x="1723" y="5"/>
                    <a:pt x="1714" y="15"/>
                  </a:cubicBezTo>
                  <a:cubicBezTo>
                    <a:pt x="1417" y="301"/>
                    <a:pt x="944" y="451"/>
                    <a:pt x="505" y="451"/>
                  </a:cubicBezTo>
                  <a:cubicBezTo>
                    <a:pt x="343" y="451"/>
                    <a:pt x="185" y="430"/>
                    <a:pt x="42" y="389"/>
                  </a:cubicBezTo>
                  <a:cubicBezTo>
                    <a:pt x="39" y="388"/>
                    <a:pt x="36" y="387"/>
                    <a:pt x="33" y="387"/>
                  </a:cubicBezTo>
                  <a:cubicBezTo>
                    <a:pt x="8" y="387"/>
                    <a:pt x="1" y="430"/>
                    <a:pt x="25" y="444"/>
                  </a:cubicBezTo>
                  <a:cubicBezTo>
                    <a:pt x="182" y="535"/>
                    <a:pt x="346" y="568"/>
                    <a:pt x="514" y="568"/>
                  </a:cubicBezTo>
                  <a:cubicBezTo>
                    <a:pt x="695" y="568"/>
                    <a:pt x="878" y="530"/>
                    <a:pt x="1059" y="485"/>
                  </a:cubicBezTo>
                  <a:cubicBezTo>
                    <a:pt x="1336" y="419"/>
                    <a:pt x="1672" y="354"/>
                    <a:pt x="1788" y="64"/>
                  </a:cubicBezTo>
                  <a:cubicBezTo>
                    <a:pt x="1803" y="30"/>
                    <a:pt x="1775" y="1"/>
                    <a:pt x="1745"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18" name="Google Shape;618;p38"/>
            <p:cNvSpPr/>
            <p:nvPr/>
          </p:nvSpPr>
          <p:spPr>
            <a:xfrm>
              <a:off x="6628600" y="4334775"/>
              <a:ext cx="12650" cy="9300"/>
            </a:xfrm>
            <a:custGeom>
              <a:avLst/>
              <a:gdLst/>
              <a:ahLst/>
              <a:cxnLst/>
              <a:rect l="l" t="t" r="r" b="b"/>
              <a:pathLst>
                <a:path w="506" h="372" extrusionOk="0">
                  <a:moveTo>
                    <a:pt x="248" y="1"/>
                  </a:moveTo>
                  <a:cubicBezTo>
                    <a:pt x="43" y="1"/>
                    <a:pt x="1" y="331"/>
                    <a:pt x="221" y="368"/>
                  </a:cubicBezTo>
                  <a:cubicBezTo>
                    <a:pt x="233" y="370"/>
                    <a:pt x="245" y="371"/>
                    <a:pt x="256" y="371"/>
                  </a:cubicBezTo>
                  <a:cubicBezTo>
                    <a:pt x="462" y="371"/>
                    <a:pt x="506" y="41"/>
                    <a:pt x="283" y="4"/>
                  </a:cubicBezTo>
                  <a:cubicBezTo>
                    <a:pt x="271" y="2"/>
                    <a:pt x="259" y="1"/>
                    <a:pt x="248"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19" name="Google Shape;619;p38"/>
            <p:cNvSpPr/>
            <p:nvPr/>
          </p:nvSpPr>
          <p:spPr>
            <a:xfrm>
              <a:off x="6362575" y="3991175"/>
              <a:ext cx="336425" cy="290775"/>
            </a:xfrm>
            <a:custGeom>
              <a:avLst/>
              <a:gdLst/>
              <a:ahLst/>
              <a:cxnLst/>
              <a:rect l="l" t="t" r="r" b="b"/>
              <a:pathLst>
                <a:path w="13457" h="11631" extrusionOk="0">
                  <a:moveTo>
                    <a:pt x="6784" y="0"/>
                  </a:moveTo>
                  <a:cubicBezTo>
                    <a:pt x="5458" y="0"/>
                    <a:pt x="4138" y="366"/>
                    <a:pt x="3044" y="1113"/>
                  </a:cubicBezTo>
                  <a:cubicBezTo>
                    <a:pt x="1089" y="2451"/>
                    <a:pt x="0" y="5005"/>
                    <a:pt x="536" y="7313"/>
                  </a:cubicBezTo>
                  <a:cubicBezTo>
                    <a:pt x="1067" y="9600"/>
                    <a:pt x="3252" y="11438"/>
                    <a:pt x="5597" y="11438"/>
                  </a:cubicBezTo>
                  <a:cubicBezTo>
                    <a:pt x="5616" y="11438"/>
                    <a:pt x="5636" y="11438"/>
                    <a:pt x="5655" y="11437"/>
                  </a:cubicBezTo>
                  <a:lnTo>
                    <a:pt x="4195" y="10883"/>
                  </a:lnTo>
                  <a:lnTo>
                    <a:pt x="4195" y="10883"/>
                  </a:lnTo>
                  <a:cubicBezTo>
                    <a:pt x="5361" y="11312"/>
                    <a:pt x="6627" y="11631"/>
                    <a:pt x="7847" y="11631"/>
                  </a:cubicBezTo>
                  <a:cubicBezTo>
                    <a:pt x="8803" y="11631"/>
                    <a:pt x="9731" y="11435"/>
                    <a:pt x="10562" y="10943"/>
                  </a:cubicBezTo>
                  <a:cubicBezTo>
                    <a:pt x="12793" y="9621"/>
                    <a:pt x="13456" y="6525"/>
                    <a:pt x="12665" y="4054"/>
                  </a:cubicBezTo>
                  <a:cubicBezTo>
                    <a:pt x="12358" y="3092"/>
                    <a:pt x="11857" y="2172"/>
                    <a:pt x="11102" y="1502"/>
                  </a:cubicBezTo>
                  <a:cubicBezTo>
                    <a:pt x="10720" y="1164"/>
                    <a:pt x="10278" y="894"/>
                    <a:pt x="9817" y="674"/>
                  </a:cubicBezTo>
                  <a:cubicBezTo>
                    <a:pt x="8875" y="227"/>
                    <a:pt x="7828" y="0"/>
                    <a:pt x="6784"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20" name="Google Shape;620;p38"/>
            <p:cNvSpPr/>
            <p:nvPr/>
          </p:nvSpPr>
          <p:spPr>
            <a:xfrm>
              <a:off x="6526450" y="4070700"/>
              <a:ext cx="15350" cy="423675"/>
            </a:xfrm>
            <a:custGeom>
              <a:avLst/>
              <a:gdLst/>
              <a:ahLst/>
              <a:cxnLst/>
              <a:rect l="l" t="t" r="r" b="b"/>
              <a:pathLst>
                <a:path w="614" h="16947" extrusionOk="0">
                  <a:moveTo>
                    <a:pt x="155" y="1"/>
                  </a:moveTo>
                  <a:cubicBezTo>
                    <a:pt x="99" y="1"/>
                    <a:pt x="44" y="39"/>
                    <a:pt x="38" y="115"/>
                  </a:cubicBezTo>
                  <a:cubicBezTo>
                    <a:pt x="1" y="656"/>
                    <a:pt x="18" y="1202"/>
                    <a:pt x="16" y="1743"/>
                  </a:cubicBezTo>
                  <a:cubicBezTo>
                    <a:pt x="12" y="2283"/>
                    <a:pt x="18" y="2828"/>
                    <a:pt x="20" y="3370"/>
                  </a:cubicBezTo>
                  <a:cubicBezTo>
                    <a:pt x="25" y="4455"/>
                    <a:pt x="42" y="5538"/>
                    <a:pt x="53" y="6623"/>
                  </a:cubicBezTo>
                  <a:cubicBezTo>
                    <a:pt x="80" y="8792"/>
                    <a:pt x="104" y="10960"/>
                    <a:pt x="130" y="13130"/>
                  </a:cubicBezTo>
                  <a:lnTo>
                    <a:pt x="152" y="14968"/>
                  </a:lnTo>
                  <a:cubicBezTo>
                    <a:pt x="154" y="15271"/>
                    <a:pt x="159" y="15572"/>
                    <a:pt x="159" y="15875"/>
                  </a:cubicBezTo>
                  <a:cubicBezTo>
                    <a:pt x="159" y="16187"/>
                    <a:pt x="143" y="16499"/>
                    <a:pt x="196" y="16806"/>
                  </a:cubicBezTo>
                  <a:cubicBezTo>
                    <a:pt x="213" y="16899"/>
                    <a:pt x="301" y="16946"/>
                    <a:pt x="388" y="16946"/>
                  </a:cubicBezTo>
                  <a:cubicBezTo>
                    <a:pt x="474" y="16946"/>
                    <a:pt x="560" y="16900"/>
                    <a:pt x="574" y="16806"/>
                  </a:cubicBezTo>
                  <a:cubicBezTo>
                    <a:pt x="613" y="16532"/>
                    <a:pt x="596" y="16259"/>
                    <a:pt x="589" y="15980"/>
                  </a:cubicBezTo>
                  <a:cubicBezTo>
                    <a:pt x="583" y="15715"/>
                    <a:pt x="576" y="15447"/>
                    <a:pt x="572" y="15181"/>
                  </a:cubicBezTo>
                  <a:lnTo>
                    <a:pt x="545" y="13554"/>
                  </a:lnTo>
                  <a:cubicBezTo>
                    <a:pt x="530" y="12469"/>
                    <a:pt x="512" y="11386"/>
                    <a:pt x="495" y="10301"/>
                  </a:cubicBezTo>
                  <a:cubicBezTo>
                    <a:pt x="462" y="8131"/>
                    <a:pt x="442" y="5964"/>
                    <a:pt x="392" y="3794"/>
                  </a:cubicBezTo>
                  <a:lnTo>
                    <a:pt x="348" y="1956"/>
                  </a:lnTo>
                  <a:cubicBezTo>
                    <a:pt x="335" y="1345"/>
                    <a:pt x="335" y="724"/>
                    <a:pt x="275" y="115"/>
                  </a:cubicBezTo>
                  <a:cubicBezTo>
                    <a:pt x="269" y="39"/>
                    <a:pt x="212" y="1"/>
                    <a:pt x="155"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21" name="Google Shape;621;p38"/>
            <p:cNvSpPr/>
            <p:nvPr/>
          </p:nvSpPr>
          <p:spPr>
            <a:xfrm>
              <a:off x="6452575" y="4137750"/>
              <a:ext cx="187125" cy="120825"/>
            </a:xfrm>
            <a:custGeom>
              <a:avLst/>
              <a:gdLst/>
              <a:ahLst/>
              <a:cxnLst/>
              <a:rect l="l" t="t" r="r" b="b"/>
              <a:pathLst>
                <a:path w="7485" h="4833" extrusionOk="0">
                  <a:moveTo>
                    <a:pt x="7184" y="0"/>
                  </a:moveTo>
                  <a:cubicBezTo>
                    <a:pt x="7134" y="0"/>
                    <a:pt x="7085" y="19"/>
                    <a:pt x="7045" y="62"/>
                  </a:cubicBezTo>
                  <a:cubicBezTo>
                    <a:pt x="6781" y="345"/>
                    <a:pt x="6546" y="662"/>
                    <a:pt x="6303" y="963"/>
                  </a:cubicBezTo>
                  <a:lnTo>
                    <a:pt x="5602" y="1828"/>
                  </a:lnTo>
                  <a:lnTo>
                    <a:pt x="4164" y="3600"/>
                  </a:lnTo>
                  <a:cubicBezTo>
                    <a:pt x="3959" y="3855"/>
                    <a:pt x="3764" y="4156"/>
                    <a:pt x="3485" y="4336"/>
                  </a:cubicBezTo>
                  <a:cubicBezTo>
                    <a:pt x="3408" y="4385"/>
                    <a:pt x="3314" y="4439"/>
                    <a:pt x="3217" y="4439"/>
                  </a:cubicBezTo>
                  <a:cubicBezTo>
                    <a:pt x="3207" y="4439"/>
                    <a:pt x="3197" y="4438"/>
                    <a:pt x="3186" y="4437"/>
                  </a:cubicBezTo>
                  <a:cubicBezTo>
                    <a:pt x="3044" y="4421"/>
                    <a:pt x="2971" y="4277"/>
                    <a:pt x="2901" y="4171"/>
                  </a:cubicBezTo>
                  <a:cubicBezTo>
                    <a:pt x="2484" y="3532"/>
                    <a:pt x="2064" y="2893"/>
                    <a:pt x="1645" y="2256"/>
                  </a:cubicBezTo>
                  <a:cubicBezTo>
                    <a:pt x="1170" y="1538"/>
                    <a:pt x="711" y="804"/>
                    <a:pt x="180" y="128"/>
                  </a:cubicBezTo>
                  <a:cubicBezTo>
                    <a:pt x="163" y="106"/>
                    <a:pt x="142" y="97"/>
                    <a:pt x="121" y="97"/>
                  </a:cubicBezTo>
                  <a:cubicBezTo>
                    <a:pt x="61" y="97"/>
                    <a:pt x="1" y="173"/>
                    <a:pt x="35" y="240"/>
                  </a:cubicBezTo>
                  <a:cubicBezTo>
                    <a:pt x="410" y="965"/>
                    <a:pt x="858" y="1648"/>
                    <a:pt x="1291" y="2340"/>
                  </a:cubicBezTo>
                  <a:cubicBezTo>
                    <a:pt x="1724" y="3029"/>
                    <a:pt x="2156" y="3723"/>
                    <a:pt x="2596" y="4411"/>
                  </a:cubicBezTo>
                  <a:cubicBezTo>
                    <a:pt x="2750" y="4650"/>
                    <a:pt x="2950" y="4832"/>
                    <a:pt x="3227" y="4832"/>
                  </a:cubicBezTo>
                  <a:cubicBezTo>
                    <a:pt x="3269" y="4832"/>
                    <a:pt x="3314" y="4828"/>
                    <a:pt x="3360" y="4819"/>
                  </a:cubicBezTo>
                  <a:cubicBezTo>
                    <a:pt x="3667" y="4760"/>
                    <a:pt x="3933" y="4525"/>
                    <a:pt x="4131" y="4296"/>
                  </a:cubicBezTo>
                  <a:cubicBezTo>
                    <a:pt x="4649" y="3699"/>
                    <a:pt x="5137" y="3073"/>
                    <a:pt x="5637" y="2460"/>
                  </a:cubicBezTo>
                  <a:lnTo>
                    <a:pt x="6509" y="1393"/>
                  </a:lnTo>
                  <a:cubicBezTo>
                    <a:pt x="6801" y="1039"/>
                    <a:pt x="7113" y="692"/>
                    <a:pt x="7379" y="319"/>
                  </a:cubicBezTo>
                  <a:cubicBezTo>
                    <a:pt x="7485" y="170"/>
                    <a:pt x="7334" y="0"/>
                    <a:pt x="7184"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22" name="Google Shape;622;p38"/>
            <p:cNvSpPr/>
            <p:nvPr/>
          </p:nvSpPr>
          <p:spPr>
            <a:xfrm>
              <a:off x="6486275" y="4094825"/>
              <a:ext cx="72825" cy="59100"/>
            </a:xfrm>
            <a:custGeom>
              <a:avLst/>
              <a:gdLst/>
              <a:ahLst/>
              <a:cxnLst/>
              <a:rect l="l" t="t" r="r" b="b"/>
              <a:pathLst>
                <a:path w="2913" h="2364" extrusionOk="0">
                  <a:moveTo>
                    <a:pt x="105" y="1"/>
                  </a:moveTo>
                  <a:cubicBezTo>
                    <a:pt x="49" y="1"/>
                    <a:pt x="0" y="57"/>
                    <a:pt x="33" y="119"/>
                  </a:cubicBezTo>
                  <a:lnTo>
                    <a:pt x="35" y="119"/>
                  </a:lnTo>
                  <a:cubicBezTo>
                    <a:pt x="64" y="172"/>
                    <a:pt x="79" y="229"/>
                    <a:pt x="110" y="281"/>
                  </a:cubicBezTo>
                  <a:cubicBezTo>
                    <a:pt x="136" y="325"/>
                    <a:pt x="169" y="365"/>
                    <a:pt x="198" y="407"/>
                  </a:cubicBezTo>
                  <a:cubicBezTo>
                    <a:pt x="257" y="501"/>
                    <a:pt x="319" y="593"/>
                    <a:pt x="384" y="681"/>
                  </a:cubicBezTo>
                  <a:cubicBezTo>
                    <a:pt x="512" y="855"/>
                    <a:pt x="641" y="1024"/>
                    <a:pt x="769" y="1197"/>
                  </a:cubicBezTo>
                  <a:cubicBezTo>
                    <a:pt x="1030" y="1546"/>
                    <a:pt x="1276" y="1909"/>
                    <a:pt x="1535" y="2260"/>
                  </a:cubicBezTo>
                  <a:cubicBezTo>
                    <a:pt x="1580" y="2319"/>
                    <a:pt x="1656" y="2363"/>
                    <a:pt x="1729" y="2363"/>
                  </a:cubicBezTo>
                  <a:cubicBezTo>
                    <a:pt x="1776" y="2363"/>
                    <a:pt x="1822" y="2345"/>
                    <a:pt x="1858" y="2302"/>
                  </a:cubicBezTo>
                  <a:lnTo>
                    <a:pt x="2418" y="1632"/>
                  </a:lnTo>
                  <a:lnTo>
                    <a:pt x="2688" y="1307"/>
                  </a:lnTo>
                  <a:cubicBezTo>
                    <a:pt x="2789" y="1184"/>
                    <a:pt x="2871" y="1092"/>
                    <a:pt x="2899" y="931"/>
                  </a:cubicBezTo>
                  <a:cubicBezTo>
                    <a:pt x="2912" y="848"/>
                    <a:pt x="2856" y="747"/>
                    <a:pt x="2768" y="747"/>
                  </a:cubicBezTo>
                  <a:cubicBezTo>
                    <a:pt x="2754" y="747"/>
                    <a:pt x="2739" y="750"/>
                    <a:pt x="2723" y="756"/>
                  </a:cubicBezTo>
                  <a:cubicBezTo>
                    <a:pt x="2581" y="808"/>
                    <a:pt x="2506" y="874"/>
                    <a:pt x="2412" y="991"/>
                  </a:cubicBezTo>
                  <a:lnTo>
                    <a:pt x="2124" y="1338"/>
                  </a:lnTo>
                  <a:lnTo>
                    <a:pt x="1719" y="1829"/>
                  </a:lnTo>
                  <a:lnTo>
                    <a:pt x="1719" y="1829"/>
                  </a:lnTo>
                  <a:cubicBezTo>
                    <a:pt x="1503" y="1550"/>
                    <a:pt x="1279" y="1278"/>
                    <a:pt x="1059" y="1004"/>
                  </a:cubicBezTo>
                  <a:cubicBezTo>
                    <a:pt x="920" y="830"/>
                    <a:pt x="780" y="657"/>
                    <a:pt x="635" y="488"/>
                  </a:cubicBezTo>
                  <a:cubicBezTo>
                    <a:pt x="569" y="409"/>
                    <a:pt x="501" y="334"/>
                    <a:pt x="428" y="259"/>
                  </a:cubicBezTo>
                  <a:cubicBezTo>
                    <a:pt x="391" y="224"/>
                    <a:pt x="358" y="185"/>
                    <a:pt x="321" y="150"/>
                  </a:cubicBezTo>
                  <a:cubicBezTo>
                    <a:pt x="270" y="99"/>
                    <a:pt x="213" y="66"/>
                    <a:pt x="160" y="22"/>
                  </a:cubicBezTo>
                  <a:cubicBezTo>
                    <a:pt x="143" y="7"/>
                    <a:pt x="123" y="1"/>
                    <a:pt x="105"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23" name="Google Shape;623;p38"/>
            <p:cNvSpPr/>
            <p:nvPr/>
          </p:nvSpPr>
          <p:spPr>
            <a:xfrm>
              <a:off x="6405000" y="4072900"/>
              <a:ext cx="11450" cy="8925"/>
            </a:xfrm>
            <a:custGeom>
              <a:avLst/>
              <a:gdLst/>
              <a:ahLst/>
              <a:cxnLst/>
              <a:rect l="l" t="t" r="r" b="b"/>
              <a:pathLst>
                <a:path w="458" h="357" extrusionOk="0">
                  <a:moveTo>
                    <a:pt x="229" y="1"/>
                  </a:moveTo>
                  <a:cubicBezTo>
                    <a:pt x="1" y="1"/>
                    <a:pt x="1" y="357"/>
                    <a:pt x="229" y="357"/>
                  </a:cubicBezTo>
                  <a:cubicBezTo>
                    <a:pt x="458" y="357"/>
                    <a:pt x="458" y="1"/>
                    <a:pt x="229"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24" name="Google Shape;624;p38"/>
            <p:cNvSpPr/>
            <p:nvPr/>
          </p:nvSpPr>
          <p:spPr>
            <a:xfrm>
              <a:off x="6430475" y="4054800"/>
              <a:ext cx="10850" cy="8375"/>
            </a:xfrm>
            <a:custGeom>
              <a:avLst/>
              <a:gdLst/>
              <a:ahLst/>
              <a:cxnLst/>
              <a:rect l="l" t="t" r="r" b="b"/>
              <a:pathLst>
                <a:path w="434" h="335" extrusionOk="0">
                  <a:moveTo>
                    <a:pt x="218" y="0"/>
                  </a:moveTo>
                  <a:cubicBezTo>
                    <a:pt x="1" y="0"/>
                    <a:pt x="1" y="334"/>
                    <a:pt x="218" y="334"/>
                  </a:cubicBezTo>
                  <a:cubicBezTo>
                    <a:pt x="433" y="334"/>
                    <a:pt x="433" y="0"/>
                    <a:pt x="218" y="0"/>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25" name="Google Shape;625;p38"/>
            <p:cNvSpPr/>
            <p:nvPr/>
          </p:nvSpPr>
          <p:spPr>
            <a:xfrm>
              <a:off x="6434225" y="4081575"/>
              <a:ext cx="10500" cy="8150"/>
            </a:xfrm>
            <a:custGeom>
              <a:avLst/>
              <a:gdLst/>
              <a:ahLst/>
              <a:cxnLst/>
              <a:rect l="l" t="t" r="r" b="b"/>
              <a:pathLst>
                <a:path w="420" h="326" extrusionOk="0">
                  <a:moveTo>
                    <a:pt x="211" y="1"/>
                  </a:moveTo>
                  <a:cubicBezTo>
                    <a:pt x="0" y="1"/>
                    <a:pt x="0" y="326"/>
                    <a:pt x="211" y="326"/>
                  </a:cubicBezTo>
                  <a:cubicBezTo>
                    <a:pt x="420" y="326"/>
                    <a:pt x="420" y="1"/>
                    <a:pt x="211"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626" name="Google Shape;626;p38"/>
          <p:cNvGrpSpPr/>
          <p:nvPr/>
        </p:nvGrpSpPr>
        <p:grpSpPr>
          <a:xfrm flipH="1">
            <a:off x="1238718" y="5006577"/>
            <a:ext cx="1271999" cy="1026451"/>
            <a:chOff x="7514750" y="4210883"/>
            <a:chExt cx="953999" cy="769838"/>
          </a:xfrm>
        </p:grpSpPr>
        <p:sp>
          <p:nvSpPr>
            <p:cNvPr id="627" name="Google Shape;627;p38"/>
            <p:cNvSpPr/>
            <p:nvPr/>
          </p:nvSpPr>
          <p:spPr>
            <a:xfrm>
              <a:off x="8024561" y="4469182"/>
              <a:ext cx="243136" cy="460933"/>
            </a:xfrm>
            <a:custGeom>
              <a:avLst/>
              <a:gdLst/>
              <a:ahLst/>
              <a:cxnLst/>
              <a:rect l="l" t="t" r="r" b="b"/>
              <a:pathLst>
                <a:path w="3368" h="6385" extrusionOk="0">
                  <a:moveTo>
                    <a:pt x="2453" y="0"/>
                  </a:moveTo>
                  <a:cubicBezTo>
                    <a:pt x="1997" y="0"/>
                    <a:pt x="1513" y="355"/>
                    <a:pt x="1213" y="747"/>
                  </a:cubicBezTo>
                  <a:cubicBezTo>
                    <a:pt x="554" y="1606"/>
                    <a:pt x="225" y="2680"/>
                    <a:pt x="102" y="3754"/>
                  </a:cubicBezTo>
                  <a:cubicBezTo>
                    <a:pt x="1" y="4626"/>
                    <a:pt x="29" y="5506"/>
                    <a:pt x="82" y="6385"/>
                  </a:cubicBezTo>
                  <a:cubicBezTo>
                    <a:pt x="480" y="6365"/>
                    <a:pt x="879" y="6352"/>
                    <a:pt x="1279" y="6347"/>
                  </a:cubicBezTo>
                  <a:lnTo>
                    <a:pt x="1677" y="6341"/>
                  </a:lnTo>
                  <a:cubicBezTo>
                    <a:pt x="2537" y="4946"/>
                    <a:pt x="3021" y="3326"/>
                    <a:pt x="3273" y="1698"/>
                  </a:cubicBezTo>
                  <a:cubicBezTo>
                    <a:pt x="3361" y="1132"/>
                    <a:pt x="3368" y="435"/>
                    <a:pt x="2884" y="126"/>
                  </a:cubicBezTo>
                  <a:cubicBezTo>
                    <a:pt x="2748" y="39"/>
                    <a:pt x="2602" y="0"/>
                    <a:pt x="2453"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28" name="Google Shape;628;p38"/>
            <p:cNvSpPr/>
            <p:nvPr/>
          </p:nvSpPr>
          <p:spPr>
            <a:xfrm>
              <a:off x="7780773" y="4269286"/>
              <a:ext cx="284790" cy="657651"/>
            </a:xfrm>
            <a:custGeom>
              <a:avLst/>
              <a:gdLst/>
              <a:ahLst/>
              <a:cxnLst/>
              <a:rect l="l" t="t" r="r" b="b"/>
              <a:pathLst>
                <a:path w="3945" h="9110" extrusionOk="0">
                  <a:moveTo>
                    <a:pt x="787" y="0"/>
                  </a:moveTo>
                  <a:cubicBezTo>
                    <a:pt x="685" y="0"/>
                    <a:pt x="588" y="26"/>
                    <a:pt x="521" y="101"/>
                  </a:cubicBezTo>
                  <a:cubicBezTo>
                    <a:pt x="466" y="158"/>
                    <a:pt x="444" y="237"/>
                    <a:pt x="424" y="316"/>
                  </a:cubicBezTo>
                  <a:cubicBezTo>
                    <a:pt x="0" y="1964"/>
                    <a:pt x="727" y="3663"/>
                    <a:pt x="1439" y="5207"/>
                  </a:cubicBezTo>
                  <a:lnTo>
                    <a:pt x="3207" y="9053"/>
                  </a:lnTo>
                  <a:lnTo>
                    <a:pt x="3945" y="9110"/>
                  </a:lnTo>
                  <a:cubicBezTo>
                    <a:pt x="3938" y="7406"/>
                    <a:pt x="3804" y="5706"/>
                    <a:pt x="3538" y="4021"/>
                  </a:cubicBezTo>
                  <a:cubicBezTo>
                    <a:pt x="3409" y="3193"/>
                    <a:pt x="3242" y="2357"/>
                    <a:pt x="2851" y="1617"/>
                  </a:cubicBezTo>
                  <a:cubicBezTo>
                    <a:pt x="2460" y="874"/>
                    <a:pt x="1810" y="233"/>
                    <a:pt x="997" y="29"/>
                  </a:cubicBezTo>
                  <a:cubicBezTo>
                    <a:pt x="930" y="13"/>
                    <a:pt x="857" y="0"/>
                    <a:pt x="787"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29" name="Google Shape;629;p38"/>
            <p:cNvSpPr/>
            <p:nvPr/>
          </p:nvSpPr>
          <p:spPr>
            <a:xfrm>
              <a:off x="8003842" y="4210883"/>
              <a:ext cx="185889" cy="717641"/>
            </a:xfrm>
            <a:custGeom>
              <a:avLst/>
              <a:gdLst/>
              <a:ahLst/>
              <a:cxnLst/>
              <a:rect l="l" t="t" r="r" b="b"/>
              <a:pathLst>
                <a:path w="2575" h="9941" extrusionOk="0">
                  <a:moveTo>
                    <a:pt x="980" y="0"/>
                  </a:moveTo>
                  <a:cubicBezTo>
                    <a:pt x="972" y="0"/>
                    <a:pt x="964" y="0"/>
                    <a:pt x="956" y="1"/>
                  </a:cubicBezTo>
                  <a:cubicBezTo>
                    <a:pt x="764" y="14"/>
                    <a:pt x="635" y="196"/>
                    <a:pt x="554" y="368"/>
                  </a:cubicBezTo>
                  <a:cubicBezTo>
                    <a:pt x="229" y="1044"/>
                    <a:pt x="198" y="1819"/>
                    <a:pt x="176" y="2571"/>
                  </a:cubicBezTo>
                  <a:cubicBezTo>
                    <a:pt x="125" y="4268"/>
                    <a:pt x="73" y="5966"/>
                    <a:pt x="20" y="7666"/>
                  </a:cubicBezTo>
                  <a:cubicBezTo>
                    <a:pt x="7" y="8129"/>
                    <a:pt x="0" y="8621"/>
                    <a:pt x="235" y="9023"/>
                  </a:cubicBezTo>
                  <a:lnTo>
                    <a:pt x="892" y="9941"/>
                  </a:lnTo>
                  <a:cubicBezTo>
                    <a:pt x="1039" y="9936"/>
                    <a:pt x="1188" y="9932"/>
                    <a:pt x="1338" y="9930"/>
                  </a:cubicBezTo>
                  <a:cubicBezTo>
                    <a:pt x="2295" y="7470"/>
                    <a:pt x="2574" y="4797"/>
                    <a:pt x="2141" y="2193"/>
                  </a:cubicBezTo>
                  <a:cubicBezTo>
                    <a:pt x="2023" y="1492"/>
                    <a:pt x="1841" y="772"/>
                    <a:pt x="1375" y="236"/>
                  </a:cubicBezTo>
                  <a:cubicBezTo>
                    <a:pt x="1271" y="115"/>
                    <a:pt x="1135" y="0"/>
                    <a:pt x="980" y="0"/>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30" name="Google Shape;630;p38"/>
            <p:cNvSpPr/>
            <p:nvPr/>
          </p:nvSpPr>
          <p:spPr>
            <a:xfrm>
              <a:off x="7731322" y="4624175"/>
              <a:ext cx="309839" cy="312799"/>
            </a:xfrm>
            <a:custGeom>
              <a:avLst/>
              <a:gdLst/>
              <a:ahLst/>
              <a:cxnLst/>
              <a:rect l="l" t="t" r="r" b="b"/>
              <a:pathLst>
                <a:path w="4292" h="4333" extrusionOk="0">
                  <a:moveTo>
                    <a:pt x="415" y="0"/>
                  </a:moveTo>
                  <a:cubicBezTo>
                    <a:pt x="382" y="0"/>
                    <a:pt x="350" y="5"/>
                    <a:pt x="318" y="17"/>
                  </a:cubicBezTo>
                  <a:cubicBezTo>
                    <a:pt x="171" y="72"/>
                    <a:pt x="112" y="245"/>
                    <a:pt x="90" y="401"/>
                  </a:cubicBezTo>
                  <a:cubicBezTo>
                    <a:pt x="0" y="1073"/>
                    <a:pt x="268" y="1756"/>
                    <a:pt x="679" y="2299"/>
                  </a:cubicBezTo>
                  <a:cubicBezTo>
                    <a:pt x="1089" y="2841"/>
                    <a:pt x="1630" y="3265"/>
                    <a:pt x="2165" y="3684"/>
                  </a:cubicBezTo>
                  <a:lnTo>
                    <a:pt x="2996" y="4332"/>
                  </a:lnTo>
                  <a:cubicBezTo>
                    <a:pt x="3211" y="4306"/>
                    <a:pt x="3426" y="4286"/>
                    <a:pt x="3641" y="4269"/>
                  </a:cubicBezTo>
                  <a:cubicBezTo>
                    <a:pt x="3841" y="4253"/>
                    <a:pt x="4039" y="4242"/>
                    <a:pt x="4239" y="4233"/>
                  </a:cubicBezTo>
                  <a:lnTo>
                    <a:pt x="4291" y="4174"/>
                  </a:lnTo>
                  <a:cubicBezTo>
                    <a:pt x="3859" y="2307"/>
                    <a:pt x="2436" y="702"/>
                    <a:pt x="632" y="50"/>
                  </a:cubicBezTo>
                  <a:cubicBezTo>
                    <a:pt x="563" y="24"/>
                    <a:pt x="488" y="0"/>
                    <a:pt x="415"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31" name="Google Shape;631;p38"/>
            <p:cNvSpPr/>
            <p:nvPr/>
          </p:nvSpPr>
          <p:spPr>
            <a:xfrm>
              <a:off x="7514750" y="4638613"/>
              <a:ext cx="106264" cy="330053"/>
            </a:xfrm>
            <a:custGeom>
              <a:avLst/>
              <a:gdLst/>
              <a:ahLst/>
              <a:cxnLst/>
              <a:rect l="l" t="t" r="r" b="b"/>
              <a:pathLst>
                <a:path w="1472" h="4572" extrusionOk="0">
                  <a:moveTo>
                    <a:pt x="262" y="0"/>
                  </a:moveTo>
                  <a:cubicBezTo>
                    <a:pt x="250" y="0"/>
                    <a:pt x="237" y="4"/>
                    <a:pt x="226" y="12"/>
                  </a:cubicBezTo>
                  <a:cubicBezTo>
                    <a:pt x="206" y="32"/>
                    <a:pt x="193" y="61"/>
                    <a:pt x="193" y="91"/>
                  </a:cubicBezTo>
                  <a:cubicBezTo>
                    <a:pt x="0" y="1587"/>
                    <a:pt x="428" y="3155"/>
                    <a:pt x="1357" y="4343"/>
                  </a:cubicBezTo>
                  <a:lnTo>
                    <a:pt x="1346" y="4571"/>
                  </a:lnTo>
                  <a:cubicBezTo>
                    <a:pt x="1410" y="3776"/>
                    <a:pt x="1471" y="2973"/>
                    <a:pt x="1359" y="2182"/>
                  </a:cubicBezTo>
                  <a:cubicBezTo>
                    <a:pt x="1245" y="1391"/>
                    <a:pt x="938" y="603"/>
                    <a:pt x="360" y="52"/>
                  </a:cubicBezTo>
                  <a:cubicBezTo>
                    <a:pt x="333" y="26"/>
                    <a:pt x="296" y="0"/>
                    <a:pt x="262"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32" name="Google Shape;632;p38"/>
            <p:cNvSpPr/>
            <p:nvPr/>
          </p:nvSpPr>
          <p:spPr>
            <a:xfrm>
              <a:off x="8176666" y="4630600"/>
              <a:ext cx="145607" cy="350122"/>
            </a:xfrm>
            <a:custGeom>
              <a:avLst/>
              <a:gdLst/>
              <a:ahLst/>
              <a:cxnLst/>
              <a:rect l="l" t="t" r="r" b="b"/>
              <a:pathLst>
                <a:path w="2017" h="4850" extrusionOk="0">
                  <a:moveTo>
                    <a:pt x="1887" y="0"/>
                  </a:moveTo>
                  <a:cubicBezTo>
                    <a:pt x="1384" y="470"/>
                    <a:pt x="870" y="951"/>
                    <a:pt x="540" y="1555"/>
                  </a:cubicBezTo>
                  <a:cubicBezTo>
                    <a:pt x="0" y="2541"/>
                    <a:pt x="7" y="3727"/>
                    <a:pt x="77" y="4849"/>
                  </a:cubicBezTo>
                  <a:lnTo>
                    <a:pt x="514" y="4777"/>
                  </a:lnTo>
                  <a:cubicBezTo>
                    <a:pt x="1212" y="3569"/>
                    <a:pt x="1693" y="2245"/>
                    <a:pt x="1930" y="868"/>
                  </a:cubicBezTo>
                  <a:cubicBezTo>
                    <a:pt x="1981" y="578"/>
                    <a:pt x="2016" y="264"/>
                    <a:pt x="1887"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33" name="Google Shape;633;p38"/>
            <p:cNvSpPr/>
            <p:nvPr/>
          </p:nvSpPr>
          <p:spPr>
            <a:xfrm>
              <a:off x="8367683" y="4462179"/>
              <a:ext cx="101066" cy="466203"/>
            </a:xfrm>
            <a:custGeom>
              <a:avLst/>
              <a:gdLst/>
              <a:ahLst/>
              <a:cxnLst/>
              <a:rect l="l" t="t" r="r" b="b"/>
              <a:pathLst>
                <a:path w="1400" h="6458" extrusionOk="0">
                  <a:moveTo>
                    <a:pt x="180" y="1"/>
                  </a:moveTo>
                  <a:cubicBezTo>
                    <a:pt x="177" y="1"/>
                    <a:pt x="175" y="1"/>
                    <a:pt x="172" y="1"/>
                  </a:cubicBezTo>
                  <a:cubicBezTo>
                    <a:pt x="38" y="10"/>
                    <a:pt x="0" y="188"/>
                    <a:pt x="0" y="324"/>
                  </a:cubicBezTo>
                  <a:cubicBezTo>
                    <a:pt x="18" y="2386"/>
                    <a:pt x="246" y="4442"/>
                    <a:pt x="679" y="6458"/>
                  </a:cubicBezTo>
                  <a:cubicBezTo>
                    <a:pt x="752" y="6453"/>
                    <a:pt x="824" y="6451"/>
                    <a:pt x="896" y="6449"/>
                  </a:cubicBezTo>
                  <a:cubicBezTo>
                    <a:pt x="1254" y="5537"/>
                    <a:pt x="1399" y="4558"/>
                    <a:pt x="1318" y="3583"/>
                  </a:cubicBezTo>
                  <a:cubicBezTo>
                    <a:pt x="1221" y="2423"/>
                    <a:pt x="806" y="1316"/>
                    <a:pt x="396" y="227"/>
                  </a:cubicBezTo>
                  <a:cubicBezTo>
                    <a:pt x="357" y="122"/>
                    <a:pt x="289" y="1"/>
                    <a:pt x="180" y="1"/>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634" name="Google Shape;634;p38"/>
          <p:cNvGrpSpPr/>
          <p:nvPr/>
        </p:nvGrpSpPr>
        <p:grpSpPr>
          <a:xfrm>
            <a:off x="1012544" y="769204"/>
            <a:ext cx="933011" cy="752901"/>
            <a:chOff x="7514750" y="4210883"/>
            <a:chExt cx="953999" cy="769838"/>
          </a:xfrm>
        </p:grpSpPr>
        <p:sp>
          <p:nvSpPr>
            <p:cNvPr id="635" name="Google Shape;635;p38"/>
            <p:cNvSpPr/>
            <p:nvPr/>
          </p:nvSpPr>
          <p:spPr>
            <a:xfrm>
              <a:off x="8024561" y="4469182"/>
              <a:ext cx="243136" cy="460933"/>
            </a:xfrm>
            <a:custGeom>
              <a:avLst/>
              <a:gdLst/>
              <a:ahLst/>
              <a:cxnLst/>
              <a:rect l="l" t="t" r="r" b="b"/>
              <a:pathLst>
                <a:path w="3368" h="6385" extrusionOk="0">
                  <a:moveTo>
                    <a:pt x="2453" y="0"/>
                  </a:moveTo>
                  <a:cubicBezTo>
                    <a:pt x="1997" y="0"/>
                    <a:pt x="1513" y="355"/>
                    <a:pt x="1213" y="747"/>
                  </a:cubicBezTo>
                  <a:cubicBezTo>
                    <a:pt x="554" y="1606"/>
                    <a:pt x="225" y="2680"/>
                    <a:pt x="102" y="3754"/>
                  </a:cubicBezTo>
                  <a:cubicBezTo>
                    <a:pt x="1" y="4626"/>
                    <a:pt x="29" y="5506"/>
                    <a:pt x="82" y="6385"/>
                  </a:cubicBezTo>
                  <a:cubicBezTo>
                    <a:pt x="480" y="6365"/>
                    <a:pt x="879" y="6352"/>
                    <a:pt x="1279" y="6347"/>
                  </a:cubicBezTo>
                  <a:lnTo>
                    <a:pt x="1677" y="6341"/>
                  </a:lnTo>
                  <a:cubicBezTo>
                    <a:pt x="2537" y="4946"/>
                    <a:pt x="3021" y="3326"/>
                    <a:pt x="3273" y="1698"/>
                  </a:cubicBezTo>
                  <a:cubicBezTo>
                    <a:pt x="3361" y="1132"/>
                    <a:pt x="3368" y="435"/>
                    <a:pt x="2884" y="126"/>
                  </a:cubicBezTo>
                  <a:cubicBezTo>
                    <a:pt x="2748" y="39"/>
                    <a:pt x="2602" y="0"/>
                    <a:pt x="2453"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36" name="Google Shape;636;p38"/>
            <p:cNvSpPr/>
            <p:nvPr/>
          </p:nvSpPr>
          <p:spPr>
            <a:xfrm>
              <a:off x="7780773" y="4269286"/>
              <a:ext cx="284790" cy="657651"/>
            </a:xfrm>
            <a:custGeom>
              <a:avLst/>
              <a:gdLst/>
              <a:ahLst/>
              <a:cxnLst/>
              <a:rect l="l" t="t" r="r" b="b"/>
              <a:pathLst>
                <a:path w="3945" h="9110" extrusionOk="0">
                  <a:moveTo>
                    <a:pt x="787" y="0"/>
                  </a:moveTo>
                  <a:cubicBezTo>
                    <a:pt x="685" y="0"/>
                    <a:pt x="588" y="26"/>
                    <a:pt x="521" y="101"/>
                  </a:cubicBezTo>
                  <a:cubicBezTo>
                    <a:pt x="466" y="158"/>
                    <a:pt x="444" y="237"/>
                    <a:pt x="424" y="316"/>
                  </a:cubicBezTo>
                  <a:cubicBezTo>
                    <a:pt x="0" y="1964"/>
                    <a:pt x="727" y="3663"/>
                    <a:pt x="1439" y="5207"/>
                  </a:cubicBezTo>
                  <a:lnTo>
                    <a:pt x="3207" y="9053"/>
                  </a:lnTo>
                  <a:lnTo>
                    <a:pt x="3945" y="9110"/>
                  </a:lnTo>
                  <a:cubicBezTo>
                    <a:pt x="3938" y="7406"/>
                    <a:pt x="3804" y="5706"/>
                    <a:pt x="3538" y="4021"/>
                  </a:cubicBezTo>
                  <a:cubicBezTo>
                    <a:pt x="3409" y="3193"/>
                    <a:pt x="3242" y="2357"/>
                    <a:pt x="2851" y="1617"/>
                  </a:cubicBezTo>
                  <a:cubicBezTo>
                    <a:pt x="2460" y="874"/>
                    <a:pt x="1810" y="233"/>
                    <a:pt x="997" y="29"/>
                  </a:cubicBezTo>
                  <a:cubicBezTo>
                    <a:pt x="930" y="13"/>
                    <a:pt x="857" y="0"/>
                    <a:pt x="787"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37" name="Google Shape;637;p38"/>
            <p:cNvSpPr/>
            <p:nvPr/>
          </p:nvSpPr>
          <p:spPr>
            <a:xfrm>
              <a:off x="8003842" y="4210883"/>
              <a:ext cx="185889" cy="717641"/>
            </a:xfrm>
            <a:custGeom>
              <a:avLst/>
              <a:gdLst/>
              <a:ahLst/>
              <a:cxnLst/>
              <a:rect l="l" t="t" r="r" b="b"/>
              <a:pathLst>
                <a:path w="2575" h="9941" extrusionOk="0">
                  <a:moveTo>
                    <a:pt x="980" y="0"/>
                  </a:moveTo>
                  <a:cubicBezTo>
                    <a:pt x="972" y="0"/>
                    <a:pt x="964" y="0"/>
                    <a:pt x="956" y="1"/>
                  </a:cubicBezTo>
                  <a:cubicBezTo>
                    <a:pt x="764" y="14"/>
                    <a:pt x="635" y="196"/>
                    <a:pt x="554" y="368"/>
                  </a:cubicBezTo>
                  <a:cubicBezTo>
                    <a:pt x="229" y="1044"/>
                    <a:pt x="198" y="1819"/>
                    <a:pt x="176" y="2571"/>
                  </a:cubicBezTo>
                  <a:cubicBezTo>
                    <a:pt x="125" y="4268"/>
                    <a:pt x="73" y="5966"/>
                    <a:pt x="20" y="7666"/>
                  </a:cubicBezTo>
                  <a:cubicBezTo>
                    <a:pt x="7" y="8129"/>
                    <a:pt x="0" y="8621"/>
                    <a:pt x="235" y="9023"/>
                  </a:cubicBezTo>
                  <a:lnTo>
                    <a:pt x="892" y="9941"/>
                  </a:lnTo>
                  <a:cubicBezTo>
                    <a:pt x="1039" y="9936"/>
                    <a:pt x="1188" y="9932"/>
                    <a:pt x="1338" y="9930"/>
                  </a:cubicBezTo>
                  <a:cubicBezTo>
                    <a:pt x="2295" y="7470"/>
                    <a:pt x="2574" y="4797"/>
                    <a:pt x="2141" y="2193"/>
                  </a:cubicBezTo>
                  <a:cubicBezTo>
                    <a:pt x="2023" y="1492"/>
                    <a:pt x="1841" y="772"/>
                    <a:pt x="1375" y="236"/>
                  </a:cubicBezTo>
                  <a:cubicBezTo>
                    <a:pt x="1271" y="115"/>
                    <a:pt x="1135" y="0"/>
                    <a:pt x="980" y="0"/>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38" name="Google Shape;638;p38"/>
            <p:cNvSpPr/>
            <p:nvPr/>
          </p:nvSpPr>
          <p:spPr>
            <a:xfrm>
              <a:off x="7731322" y="4624175"/>
              <a:ext cx="309839" cy="312799"/>
            </a:xfrm>
            <a:custGeom>
              <a:avLst/>
              <a:gdLst/>
              <a:ahLst/>
              <a:cxnLst/>
              <a:rect l="l" t="t" r="r" b="b"/>
              <a:pathLst>
                <a:path w="4292" h="4333" extrusionOk="0">
                  <a:moveTo>
                    <a:pt x="415" y="0"/>
                  </a:moveTo>
                  <a:cubicBezTo>
                    <a:pt x="382" y="0"/>
                    <a:pt x="350" y="5"/>
                    <a:pt x="318" y="17"/>
                  </a:cubicBezTo>
                  <a:cubicBezTo>
                    <a:pt x="171" y="72"/>
                    <a:pt x="112" y="245"/>
                    <a:pt x="90" y="401"/>
                  </a:cubicBezTo>
                  <a:cubicBezTo>
                    <a:pt x="0" y="1073"/>
                    <a:pt x="268" y="1756"/>
                    <a:pt x="679" y="2299"/>
                  </a:cubicBezTo>
                  <a:cubicBezTo>
                    <a:pt x="1089" y="2841"/>
                    <a:pt x="1630" y="3265"/>
                    <a:pt x="2165" y="3684"/>
                  </a:cubicBezTo>
                  <a:lnTo>
                    <a:pt x="2996" y="4332"/>
                  </a:lnTo>
                  <a:cubicBezTo>
                    <a:pt x="3211" y="4306"/>
                    <a:pt x="3426" y="4286"/>
                    <a:pt x="3641" y="4269"/>
                  </a:cubicBezTo>
                  <a:cubicBezTo>
                    <a:pt x="3841" y="4253"/>
                    <a:pt x="4039" y="4242"/>
                    <a:pt x="4239" y="4233"/>
                  </a:cubicBezTo>
                  <a:lnTo>
                    <a:pt x="4291" y="4174"/>
                  </a:lnTo>
                  <a:cubicBezTo>
                    <a:pt x="3859" y="2307"/>
                    <a:pt x="2436" y="702"/>
                    <a:pt x="632" y="50"/>
                  </a:cubicBezTo>
                  <a:cubicBezTo>
                    <a:pt x="563" y="24"/>
                    <a:pt x="488" y="0"/>
                    <a:pt x="415"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39" name="Google Shape;639;p38"/>
            <p:cNvSpPr/>
            <p:nvPr/>
          </p:nvSpPr>
          <p:spPr>
            <a:xfrm>
              <a:off x="7514750" y="4638613"/>
              <a:ext cx="106264" cy="330053"/>
            </a:xfrm>
            <a:custGeom>
              <a:avLst/>
              <a:gdLst/>
              <a:ahLst/>
              <a:cxnLst/>
              <a:rect l="l" t="t" r="r" b="b"/>
              <a:pathLst>
                <a:path w="1472" h="4572" extrusionOk="0">
                  <a:moveTo>
                    <a:pt x="262" y="0"/>
                  </a:moveTo>
                  <a:cubicBezTo>
                    <a:pt x="250" y="0"/>
                    <a:pt x="237" y="4"/>
                    <a:pt x="226" y="12"/>
                  </a:cubicBezTo>
                  <a:cubicBezTo>
                    <a:pt x="206" y="32"/>
                    <a:pt x="193" y="61"/>
                    <a:pt x="193" y="91"/>
                  </a:cubicBezTo>
                  <a:cubicBezTo>
                    <a:pt x="0" y="1587"/>
                    <a:pt x="428" y="3155"/>
                    <a:pt x="1357" y="4343"/>
                  </a:cubicBezTo>
                  <a:lnTo>
                    <a:pt x="1346" y="4571"/>
                  </a:lnTo>
                  <a:cubicBezTo>
                    <a:pt x="1410" y="3776"/>
                    <a:pt x="1471" y="2973"/>
                    <a:pt x="1359" y="2182"/>
                  </a:cubicBezTo>
                  <a:cubicBezTo>
                    <a:pt x="1245" y="1391"/>
                    <a:pt x="938" y="603"/>
                    <a:pt x="360" y="52"/>
                  </a:cubicBezTo>
                  <a:cubicBezTo>
                    <a:pt x="333" y="26"/>
                    <a:pt x="296" y="0"/>
                    <a:pt x="262"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40" name="Google Shape;640;p38"/>
            <p:cNvSpPr/>
            <p:nvPr/>
          </p:nvSpPr>
          <p:spPr>
            <a:xfrm>
              <a:off x="8176666" y="4630600"/>
              <a:ext cx="145607" cy="350122"/>
            </a:xfrm>
            <a:custGeom>
              <a:avLst/>
              <a:gdLst/>
              <a:ahLst/>
              <a:cxnLst/>
              <a:rect l="l" t="t" r="r" b="b"/>
              <a:pathLst>
                <a:path w="2017" h="4850" extrusionOk="0">
                  <a:moveTo>
                    <a:pt x="1887" y="0"/>
                  </a:moveTo>
                  <a:cubicBezTo>
                    <a:pt x="1384" y="470"/>
                    <a:pt x="870" y="951"/>
                    <a:pt x="540" y="1555"/>
                  </a:cubicBezTo>
                  <a:cubicBezTo>
                    <a:pt x="0" y="2541"/>
                    <a:pt x="7" y="3727"/>
                    <a:pt x="77" y="4849"/>
                  </a:cubicBezTo>
                  <a:lnTo>
                    <a:pt x="514" y="4777"/>
                  </a:lnTo>
                  <a:cubicBezTo>
                    <a:pt x="1212" y="3569"/>
                    <a:pt x="1693" y="2245"/>
                    <a:pt x="1930" y="868"/>
                  </a:cubicBezTo>
                  <a:cubicBezTo>
                    <a:pt x="1981" y="578"/>
                    <a:pt x="2016" y="264"/>
                    <a:pt x="1887"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41" name="Google Shape;641;p38"/>
            <p:cNvSpPr/>
            <p:nvPr/>
          </p:nvSpPr>
          <p:spPr>
            <a:xfrm>
              <a:off x="8367683" y="4462179"/>
              <a:ext cx="101066" cy="466203"/>
            </a:xfrm>
            <a:custGeom>
              <a:avLst/>
              <a:gdLst/>
              <a:ahLst/>
              <a:cxnLst/>
              <a:rect l="l" t="t" r="r" b="b"/>
              <a:pathLst>
                <a:path w="1400" h="6458" extrusionOk="0">
                  <a:moveTo>
                    <a:pt x="180" y="1"/>
                  </a:moveTo>
                  <a:cubicBezTo>
                    <a:pt x="177" y="1"/>
                    <a:pt x="175" y="1"/>
                    <a:pt x="172" y="1"/>
                  </a:cubicBezTo>
                  <a:cubicBezTo>
                    <a:pt x="38" y="10"/>
                    <a:pt x="0" y="188"/>
                    <a:pt x="0" y="324"/>
                  </a:cubicBezTo>
                  <a:cubicBezTo>
                    <a:pt x="18" y="2386"/>
                    <a:pt x="246" y="4442"/>
                    <a:pt x="679" y="6458"/>
                  </a:cubicBezTo>
                  <a:cubicBezTo>
                    <a:pt x="752" y="6453"/>
                    <a:pt x="824" y="6451"/>
                    <a:pt x="896" y="6449"/>
                  </a:cubicBezTo>
                  <a:cubicBezTo>
                    <a:pt x="1254" y="5537"/>
                    <a:pt x="1399" y="4558"/>
                    <a:pt x="1318" y="3583"/>
                  </a:cubicBezTo>
                  <a:cubicBezTo>
                    <a:pt x="1221" y="2423"/>
                    <a:pt x="806" y="1316"/>
                    <a:pt x="396" y="227"/>
                  </a:cubicBezTo>
                  <a:cubicBezTo>
                    <a:pt x="357" y="122"/>
                    <a:pt x="289" y="1"/>
                    <a:pt x="180" y="1"/>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sp>
        <p:nvSpPr>
          <p:cNvPr id="115" name="Ondertitel 10">
            <a:extLst>
              <a:ext uri="{FF2B5EF4-FFF2-40B4-BE49-F238E27FC236}">
                <a16:creationId xmlns:a16="http://schemas.microsoft.com/office/drawing/2014/main" id="{1AF5F07F-8652-4621-9894-D6E907B31B6E}"/>
              </a:ext>
            </a:extLst>
          </p:cNvPr>
          <p:cNvSpPr txBox="1">
            <a:spLocks/>
          </p:cNvSpPr>
          <p:nvPr/>
        </p:nvSpPr>
        <p:spPr>
          <a:xfrm flipH="1">
            <a:off x="2657795" y="2921646"/>
            <a:ext cx="8587627" cy="3416101"/>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nl-NL" sz="1800" kern="0" dirty="0">
                <a:solidFill>
                  <a:schemeClr val="tx1"/>
                </a:solidFill>
                <a:latin typeface="Bahnschrift" panose="020B0502040204020203" pitchFamily="34" charset="0"/>
              </a:rPr>
              <a:t>Welk </a:t>
            </a:r>
            <a:r>
              <a:rPr lang="nl-NL" sz="1800" kern="0" dirty="0">
                <a:solidFill>
                  <a:srgbClr val="F46440"/>
                </a:solidFill>
                <a:latin typeface="Bahnschrift" panose="020B0502040204020203" pitchFamily="34" charset="0"/>
              </a:rPr>
              <a:t>beeld</a:t>
            </a:r>
            <a:r>
              <a:rPr lang="nl-NL" sz="1800" kern="0" dirty="0">
                <a:solidFill>
                  <a:schemeClr val="tx1"/>
                </a:solidFill>
                <a:latin typeface="Bahnschrift" panose="020B0502040204020203" pitchFamily="34" charset="0"/>
              </a:rPr>
              <a:t> komt bij het eerst bij jou op als je ‘</a:t>
            </a:r>
            <a:r>
              <a:rPr lang="nl-NL" sz="1800" kern="0" dirty="0">
                <a:solidFill>
                  <a:srgbClr val="F46440"/>
                </a:solidFill>
                <a:latin typeface="Bahnschrift" panose="020B0502040204020203" pitchFamily="34" charset="0"/>
              </a:rPr>
              <a:t>familiediner</a:t>
            </a:r>
            <a:r>
              <a:rPr lang="nl-NL" sz="1800" kern="0" dirty="0">
                <a:solidFill>
                  <a:schemeClr val="tx1"/>
                </a:solidFill>
                <a:latin typeface="Bahnschrift" panose="020B0502040204020203" pitchFamily="34" charset="0"/>
              </a:rPr>
              <a:t>’ hoort?</a:t>
            </a:r>
          </a:p>
          <a:p>
            <a:r>
              <a:rPr lang="nl-NL" sz="1800" kern="0" dirty="0">
                <a:solidFill>
                  <a:schemeClr val="tx1"/>
                </a:solidFill>
                <a:latin typeface="Bahnschrift" panose="020B0502040204020203" pitchFamily="34" charset="0"/>
              </a:rPr>
              <a:t>Teken het! (1 minuut)</a:t>
            </a:r>
          </a:p>
          <a:p>
            <a:endParaRPr lang="nl-NL" sz="1800" kern="0" dirty="0">
              <a:solidFill>
                <a:schemeClr val="tx1"/>
              </a:solidFill>
              <a:latin typeface="Bahnschrift" panose="020B0502040204020203" pitchFamily="34" charset="0"/>
            </a:endParaRPr>
          </a:p>
          <a:p>
            <a:r>
              <a:rPr lang="nl-NL" sz="1800" kern="0" dirty="0">
                <a:solidFill>
                  <a:schemeClr val="tx1"/>
                </a:solidFill>
                <a:latin typeface="Bahnschrift" panose="020B0502040204020203" pitchFamily="34" charset="0"/>
              </a:rPr>
              <a:t>Vergelijk met je buur: welke overeenkomsten en verschillen?</a:t>
            </a:r>
          </a:p>
          <a:p>
            <a:endParaRPr lang="nl-NL" sz="1800" kern="0" dirty="0">
              <a:solidFill>
                <a:schemeClr val="tx1"/>
              </a:solidFill>
              <a:latin typeface="Bahnschrift" panose="020B0502040204020203" pitchFamily="34" charset="0"/>
            </a:endParaRPr>
          </a:p>
          <a:p>
            <a:pPr marL="285750" indent="-285750">
              <a:buFont typeface="Wingdings" panose="05000000000000000000" pitchFamily="2" charset="2"/>
              <a:buChar char="à"/>
            </a:pPr>
            <a:r>
              <a:rPr lang="nl-NL" sz="1800" kern="0" dirty="0">
                <a:solidFill>
                  <a:schemeClr val="tx1"/>
                </a:solidFill>
                <a:latin typeface="Bahnschrift" panose="020B0502040204020203" pitchFamily="34" charset="0"/>
                <a:sym typeface="Wingdings" panose="05000000000000000000" pitchFamily="2" charset="2"/>
              </a:rPr>
              <a:t>Dit beeld is van jouw eigen gezin</a:t>
            </a:r>
          </a:p>
          <a:p>
            <a:pPr marL="285750" indent="-285750">
              <a:buFont typeface="Wingdings" panose="05000000000000000000" pitchFamily="2" charset="2"/>
              <a:buChar char="à"/>
            </a:pPr>
            <a:r>
              <a:rPr lang="nl-NL" sz="1800" kern="0" dirty="0">
                <a:solidFill>
                  <a:schemeClr val="tx1"/>
                </a:solidFill>
                <a:latin typeface="Bahnschrift" panose="020B0502040204020203" pitchFamily="34" charset="0"/>
                <a:sym typeface="Wingdings" panose="05000000000000000000" pitchFamily="2" charset="2"/>
              </a:rPr>
              <a:t>Deze ervaringen vormen jouw referentiekader</a:t>
            </a:r>
          </a:p>
          <a:p>
            <a:pPr marL="285750" indent="-285750">
              <a:buFont typeface="Wingdings" panose="05000000000000000000" pitchFamily="2" charset="2"/>
              <a:buChar char="à"/>
            </a:pPr>
            <a:r>
              <a:rPr lang="nl-NL" sz="1800" kern="0" dirty="0">
                <a:solidFill>
                  <a:schemeClr val="tx1"/>
                </a:solidFill>
                <a:latin typeface="Bahnschrift" panose="020B0502040204020203" pitchFamily="34" charset="0"/>
                <a:sym typeface="Wingdings" panose="05000000000000000000" pitchFamily="2" charset="2"/>
              </a:rPr>
              <a:t>Iedereen heeft een ander referentiekader</a:t>
            </a:r>
          </a:p>
          <a:p>
            <a:pPr marL="285750" indent="-285750">
              <a:buFont typeface="Wingdings" panose="05000000000000000000" pitchFamily="2" charset="2"/>
              <a:buChar char="à"/>
            </a:pPr>
            <a:r>
              <a:rPr lang="nl-NL" sz="1800" kern="0" dirty="0">
                <a:solidFill>
                  <a:schemeClr val="tx1"/>
                </a:solidFill>
                <a:latin typeface="Bahnschrift" panose="020B0502040204020203" pitchFamily="34" charset="0"/>
                <a:sym typeface="Wingdings" panose="05000000000000000000" pitchFamily="2" charset="2"/>
              </a:rPr>
              <a:t>Je referentiekader past zich aan (bijv. bij verhuizen, nieuwe vrienden)</a:t>
            </a:r>
          </a:p>
          <a:p>
            <a:endParaRPr lang="nl-NL" sz="1800" kern="0" dirty="0">
              <a:solidFill>
                <a:schemeClr val="tx1"/>
              </a:solidFill>
              <a:latin typeface="Bahnschrift" panose="020B0502040204020203" pitchFamily="34" charset="0"/>
              <a:sym typeface="Wingdings" panose="05000000000000000000" pitchFamily="2" charset="2"/>
            </a:endParaRPr>
          </a:p>
          <a:p>
            <a:endParaRPr lang="nl-NL" sz="1800" kern="0" dirty="0">
              <a:solidFill>
                <a:schemeClr val="tx1"/>
              </a:solidFill>
              <a:latin typeface="Bahnschrift" panose="020B0502040204020203" pitchFamily="34" charset="0"/>
              <a:sym typeface="Wingdings" panose="05000000000000000000" pitchFamily="2" charset="2"/>
            </a:endParaRPr>
          </a:p>
          <a:p>
            <a:r>
              <a:rPr lang="nl-NL" sz="2000" dirty="0">
                <a:solidFill>
                  <a:srgbClr val="69A1C2"/>
                </a:solidFill>
                <a:latin typeface="Bahnschrift" panose="020B0502040204020203" pitchFamily="34" charset="0"/>
              </a:rPr>
              <a:t>Door elkaar te leren kennen, krijg je meer begrip voor elkaar.</a:t>
            </a:r>
          </a:p>
          <a:p>
            <a:endParaRPr lang="nl-NL" sz="1800" kern="0" dirty="0">
              <a:solidFill>
                <a:schemeClr val="tx1"/>
              </a:solidFill>
              <a:latin typeface="Bahnschrift" panose="020B0502040204020203" pitchFamily="34" charset="0"/>
              <a:sym typeface="Wingdings" panose="05000000000000000000" pitchFamily="2" charset="2"/>
            </a:endParaRPr>
          </a:p>
          <a:p>
            <a:endParaRPr lang="nl-NL" sz="1800" kern="0" dirty="0">
              <a:solidFill>
                <a:schemeClr val="tx1"/>
              </a:solidFill>
              <a:latin typeface="Bahnschrift" panose="020B0502040204020203" pitchFamily="34" charset="0"/>
            </a:endParaRPr>
          </a:p>
        </p:txBody>
      </p:sp>
    </p:spTree>
    <p:extLst>
      <p:ext uri="{BB962C8B-B14F-4D97-AF65-F5344CB8AC3E}">
        <p14:creationId xmlns:p14="http://schemas.microsoft.com/office/powerpoint/2010/main" val="5622693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5" end="5"/>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15">
                                            <p:txEl>
                                              <p:pRg st="6" end="6"/>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15">
                                            <p:txEl>
                                              <p:pRg st="7" end="7"/>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115">
                                            <p:txEl>
                                              <p:pRg st="8" end="8"/>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115">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415"/>
        <p:cNvGrpSpPr/>
        <p:nvPr/>
      </p:nvGrpSpPr>
      <p:grpSpPr>
        <a:xfrm>
          <a:off x="0" y="0"/>
          <a:ext cx="0" cy="0"/>
          <a:chOff x="0" y="0"/>
          <a:chExt cx="0" cy="0"/>
        </a:xfrm>
      </p:grpSpPr>
      <p:sp>
        <p:nvSpPr>
          <p:cNvPr id="2416" name="Google Shape;2416;p70"/>
          <p:cNvSpPr txBox="1">
            <a:spLocks noGrp="1"/>
          </p:cNvSpPr>
          <p:nvPr>
            <p:ph type="title"/>
          </p:nvPr>
        </p:nvSpPr>
        <p:spPr>
          <a:xfrm>
            <a:off x="575509" y="511329"/>
            <a:ext cx="3866000" cy="15956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Clr>
                <a:schemeClr val="hlink"/>
              </a:buClr>
              <a:buSzPts val="1100"/>
              <a:buFont typeface="Arial"/>
              <a:buNone/>
            </a:pPr>
            <a:r>
              <a:rPr lang="en" sz="3600" dirty="0">
                <a:solidFill>
                  <a:srgbClr val="69A1C2"/>
                </a:solidFill>
                <a:latin typeface="Broadway" panose="04040905080B02020502" pitchFamily="82" charset="0"/>
              </a:rPr>
              <a:t>Samen verschillend zijn</a:t>
            </a:r>
            <a:endParaRPr sz="3600" dirty="0">
              <a:solidFill>
                <a:srgbClr val="69A1C2"/>
              </a:solidFill>
              <a:latin typeface="Broadway" panose="04040905080B02020502" pitchFamily="82" charset="0"/>
            </a:endParaRPr>
          </a:p>
        </p:txBody>
      </p:sp>
      <p:grpSp>
        <p:nvGrpSpPr>
          <p:cNvPr id="2514" name="Google Shape;2514;p70"/>
          <p:cNvGrpSpPr/>
          <p:nvPr/>
        </p:nvGrpSpPr>
        <p:grpSpPr>
          <a:xfrm>
            <a:off x="1513505" y="3833673"/>
            <a:ext cx="1717151" cy="2019991"/>
            <a:chOff x="1906275" y="1569475"/>
            <a:chExt cx="275750" cy="324375"/>
          </a:xfrm>
        </p:grpSpPr>
        <p:sp>
          <p:nvSpPr>
            <p:cNvPr id="2515" name="Google Shape;2515;p70"/>
            <p:cNvSpPr/>
            <p:nvPr/>
          </p:nvSpPr>
          <p:spPr>
            <a:xfrm>
              <a:off x="2050400" y="1619750"/>
              <a:ext cx="57450" cy="55400"/>
            </a:xfrm>
            <a:custGeom>
              <a:avLst/>
              <a:gdLst/>
              <a:ahLst/>
              <a:cxnLst/>
              <a:rect l="l" t="t" r="r" b="b"/>
              <a:pathLst>
                <a:path w="2298" h="2216" extrusionOk="0">
                  <a:moveTo>
                    <a:pt x="0" y="0"/>
                  </a:moveTo>
                  <a:lnTo>
                    <a:pt x="0" y="0"/>
                  </a:lnTo>
                  <a:cubicBezTo>
                    <a:pt x="77" y="165"/>
                    <a:pt x="143" y="334"/>
                    <a:pt x="220" y="499"/>
                  </a:cubicBezTo>
                  <a:cubicBezTo>
                    <a:pt x="334" y="756"/>
                    <a:pt x="494" y="991"/>
                    <a:pt x="615" y="1241"/>
                  </a:cubicBezTo>
                  <a:cubicBezTo>
                    <a:pt x="753" y="1522"/>
                    <a:pt x="846" y="1821"/>
                    <a:pt x="988" y="2100"/>
                  </a:cubicBezTo>
                  <a:cubicBezTo>
                    <a:pt x="1010" y="2142"/>
                    <a:pt x="1037" y="2188"/>
                    <a:pt x="1081" y="2205"/>
                  </a:cubicBezTo>
                  <a:cubicBezTo>
                    <a:pt x="1101" y="2212"/>
                    <a:pt x="1122" y="2216"/>
                    <a:pt x="1142" y="2216"/>
                  </a:cubicBezTo>
                  <a:cubicBezTo>
                    <a:pt x="1155" y="2216"/>
                    <a:pt x="1167" y="2214"/>
                    <a:pt x="1179" y="2212"/>
                  </a:cubicBezTo>
                  <a:cubicBezTo>
                    <a:pt x="1428" y="2192"/>
                    <a:pt x="1674" y="2170"/>
                    <a:pt x="1911" y="2100"/>
                  </a:cubicBezTo>
                  <a:cubicBezTo>
                    <a:pt x="2003" y="2074"/>
                    <a:pt x="2095" y="2036"/>
                    <a:pt x="2161" y="1968"/>
                  </a:cubicBezTo>
                  <a:cubicBezTo>
                    <a:pt x="2238" y="1887"/>
                    <a:pt x="2267" y="1775"/>
                    <a:pt x="2282" y="1665"/>
                  </a:cubicBezTo>
                  <a:cubicBezTo>
                    <a:pt x="2295" y="1573"/>
                    <a:pt x="2297" y="1470"/>
                    <a:pt x="2249" y="1391"/>
                  </a:cubicBezTo>
                  <a:cubicBezTo>
                    <a:pt x="2166" y="1259"/>
                    <a:pt x="1988" y="1241"/>
                    <a:pt x="1834" y="1215"/>
                  </a:cubicBezTo>
                  <a:cubicBezTo>
                    <a:pt x="1432" y="1145"/>
                    <a:pt x="1070" y="929"/>
                    <a:pt x="753" y="672"/>
                  </a:cubicBezTo>
                  <a:cubicBezTo>
                    <a:pt x="492" y="464"/>
                    <a:pt x="268" y="196"/>
                    <a:pt x="0"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16" name="Google Shape;2516;p70"/>
            <p:cNvSpPr/>
            <p:nvPr/>
          </p:nvSpPr>
          <p:spPr>
            <a:xfrm>
              <a:off x="1959425" y="1674050"/>
              <a:ext cx="144800" cy="120825"/>
            </a:xfrm>
            <a:custGeom>
              <a:avLst/>
              <a:gdLst/>
              <a:ahLst/>
              <a:cxnLst/>
              <a:rect l="l" t="t" r="r" b="b"/>
              <a:pathLst>
                <a:path w="5792" h="4833" extrusionOk="0">
                  <a:moveTo>
                    <a:pt x="4641" y="0"/>
                  </a:moveTo>
                  <a:cubicBezTo>
                    <a:pt x="3400" y="1281"/>
                    <a:pt x="2234" y="2985"/>
                    <a:pt x="2234" y="2985"/>
                  </a:cubicBezTo>
                  <a:cubicBezTo>
                    <a:pt x="2234" y="2985"/>
                    <a:pt x="386" y="598"/>
                    <a:pt x="352" y="598"/>
                  </a:cubicBezTo>
                  <a:cubicBezTo>
                    <a:pt x="352" y="598"/>
                    <a:pt x="352" y="598"/>
                    <a:pt x="351" y="598"/>
                  </a:cubicBezTo>
                  <a:cubicBezTo>
                    <a:pt x="176" y="692"/>
                    <a:pt x="0" y="831"/>
                    <a:pt x="18" y="1022"/>
                  </a:cubicBezTo>
                  <a:cubicBezTo>
                    <a:pt x="24" y="1070"/>
                    <a:pt x="37" y="1118"/>
                    <a:pt x="55" y="1164"/>
                  </a:cubicBezTo>
                  <a:cubicBezTo>
                    <a:pt x="365" y="1990"/>
                    <a:pt x="705" y="2801"/>
                    <a:pt x="1078" y="3600"/>
                  </a:cubicBezTo>
                  <a:cubicBezTo>
                    <a:pt x="1210" y="3883"/>
                    <a:pt x="1349" y="4167"/>
                    <a:pt x="1553" y="4402"/>
                  </a:cubicBezTo>
                  <a:cubicBezTo>
                    <a:pt x="1759" y="4634"/>
                    <a:pt x="2043" y="4814"/>
                    <a:pt x="2354" y="4832"/>
                  </a:cubicBezTo>
                  <a:cubicBezTo>
                    <a:pt x="2368" y="4833"/>
                    <a:pt x="2382" y="4833"/>
                    <a:pt x="2396" y="4833"/>
                  </a:cubicBezTo>
                  <a:cubicBezTo>
                    <a:pt x="2571" y="4833"/>
                    <a:pt x="2743" y="4783"/>
                    <a:pt x="2906" y="4722"/>
                  </a:cubicBezTo>
                  <a:cubicBezTo>
                    <a:pt x="3958" y="4311"/>
                    <a:pt x="4665" y="3325"/>
                    <a:pt x="5192" y="2328"/>
                  </a:cubicBezTo>
                  <a:cubicBezTo>
                    <a:pt x="5451" y="1841"/>
                    <a:pt x="5682" y="1331"/>
                    <a:pt x="5791" y="789"/>
                  </a:cubicBezTo>
                  <a:cubicBezTo>
                    <a:pt x="5769" y="773"/>
                    <a:pt x="5747" y="756"/>
                    <a:pt x="5725" y="741"/>
                  </a:cubicBezTo>
                  <a:cubicBezTo>
                    <a:pt x="5501" y="574"/>
                    <a:pt x="5271" y="413"/>
                    <a:pt x="5036" y="262"/>
                  </a:cubicBezTo>
                  <a:cubicBezTo>
                    <a:pt x="4913" y="178"/>
                    <a:pt x="4779" y="86"/>
                    <a:pt x="4641" y="0"/>
                  </a:cubicBezTo>
                  <a:close/>
                </a:path>
              </a:pathLst>
            </a:custGeom>
            <a:solidFill>
              <a:schemeClr val="accent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17" name="Google Shape;2517;p70"/>
            <p:cNvSpPr/>
            <p:nvPr/>
          </p:nvSpPr>
          <p:spPr>
            <a:xfrm>
              <a:off x="1906275" y="1857125"/>
              <a:ext cx="54875" cy="13275"/>
            </a:xfrm>
            <a:custGeom>
              <a:avLst/>
              <a:gdLst/>
              <a:ahLst/>
              <a:cxnLst/>
              <a:rect l="l" t="t" r="r" b="b"/>
              <a:pathLst>
                <a:path w="2195" h="531" extrusionOk="0">
                  <a:moveTo>
                    <a:pt x="1085" y="1"/>
                  </a:moveTo>
                  <a:cubicBezTo>
                    <a:pt x="777" y="1"/>
                    <a:pt x="469" y="10"/>
                    <a:pt x="160" y="30"/>
                  </a:cubicBezTo>
                  <a:cubicBezTo>
                    <a:pt x="108" y="35"/>
                    <a:pt x="44" y="46"/>
                    <a:pt x="24" y="94"/>
                  </a:cubicBezTo>
                  <a:cubicBezTo>
                    <a:pt x="0" y="158"/>
                    <a:pt x="68" y="212"/>
                    <a:pt x="128" y="241"/>
                  </a:cubicBezTo>
                  <a:cubicBezTo>
                    <a:pt x="352" y="351"/>
                    <a:pt x="602" y="399"/>
                    <a:pt x="850" y="434"/>
                  </a:cubicBezTo>
                  <a:cubicBezTo>
                    <a:pt x="1294" y="498"/>
                    <a:pt x="1744" y="531"/>
                    <a:pt x="2194" y="531"/>
                  </a:cubicBezTo>
                  <a:lnTo>
                    <a:pt x="1393" y="4"/>
                  </a:lnTo>
                  <a:cubicBezTo>
                    <a:pt x="1290" y="2"/>
                    <a:pt x="1187" y="1"/>
                    <a:pt x="1085" y="1"/>
                  </a:cubicBezTo>
                  <a:close/>
                </a:path>
              </a:pathLst>
            </a:custGeom>
            <a:solidFill>
              <a:schemeClr val="accent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18" name="Google Shape;2518;p70"/>
            <p:cNvSpPr/>
            <p:nvPr/>
          </p:nvSpPr>
          <p:spPr>
            <a:xfrm>
              <a:off x="2091300" y="1642425"/>
              <a:ext cx="44550" cy="27750"/>
            </a:xfrm>
            <a:custGeom>
              <a:avLst/>
              <a:gdLst/>
              <a:ahLst/>
              <a:cxnLst/>
              <a:rect l="l" t="t" r="r" b="b"/>
              <a:pathLst>
                <a:path w="1782" h="1110" extrusionOk="0">
                  <a:moveTo>
                    <a:pt x="1171" y="0"/>
                  </a:moveTo>
                  <a:lnTo>
                    <a:pt x="191" y="378"/>
                  </a:lnTo>
                  <a:lnTo>
                    <a:pt x="0" y="1109"/>
                  </a:lnTo>
                  <a:lnTo>
                    <a:pt x="1781" y="1077"/>
                  </a:lnTo>
                  <a:cubicBezTo>
                    <a:pt x="1625" y="725"/>
                    <a:pt x="1415" y="389"/>
                    <a:pt x="1285" y="27"/>
                  </a:cubicBezTo>
                  <a:cubicBezTo>
                    <a:pt x="1248" y="18"/>
                    <a:pt x="1210" y="7"/>
                    <a:pt x="1171" y="0"/>
                  </a:cubicBezTo>
                  <a:close/>
                </a:path>
              </a:pathLst>
            </a:custGeom>
            <a:solidFill>
              <a:schemeClr val="l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19" name="Google Shape;2519;p70"/>
            <p:cNvSpPr/>
            <p:nvPr/>
          </p:nvSpPr>
          <p:spPr>
            <a:xfrm>
              <a:off x="2093925" y="1605575"/>
              <a:ext cx="36000" cy="52250"/>
            </a:xfrm>
            <a:custGeom>
              <a:avLst/>
              <a:gdLst/>
              <a:ahLst/>
              <a:cxnLst/>
              <a:rect l="l" t="t" r="r" b="b"/>
              <a:pathLst>
                <a:path w="1440" h="2090" extrusionOk="0">
                  <a:moveTo>
                    <a:pt x="559" y="0"/>
                  </a:moveTo>
                  <a:cubicBezTo>
                    <a:pt x="523" y="0"/>
                    <a:pt x="485" y="12"/>
                    <a:pt x="451" y="23"/>
                  </a:cubicBezTo>
                  <a:lnTo>
                    <a:pt x="146" y="124"/>
                  </a:lnTo>
                  <a:cubicBezTo>
                    <a:pt x="100" y="139"/>
                    <a:pt x="49" y="157"/>
                    <a:pt x="23" y="201"/>
                  </a:cubicBezTo>
                  <a:cubicBezTo>
                    <a:pt x="5" y="236"/>
                    <a:pt x="1" y="275"/>
                    <a:pt x="7" y="315"/>
                  </a:cubicBezTo>
                  <a:cubicBezTo>
                    <a:pt x="27" y="572"/>
                    <a:pt x="93" y="822"/>
                    <a:pt x="124" y="1077"/>
                  </a:cubicBezTo>
                  <a:cubicBezTo>
                    <a:pt x="132" y="1169"/>
                    <a:pt x="137" y="1261"/>
                    <a:pt x="137" y="1356"/>
                  </a:cubicBezTo>
                  <a:cubicBezTo>
                    <a:pt x="137" y="1450"/>
                    <a:pt x="130" y="1547"/>
                    <a:pt x="119" y="1641"/>
                  </a:cubicBezTo>
                  <a:cubicBezTo>
                    <a:pt x="117" y="1650"/>
                    <a:pt x="117" y="1657"/>
                    <a:pt x="117" y="1665"/>
                  </a:cubicBezTo>
                  <a:cubicBezTo>
                    <a:pt x="108" y="1727"/>
                    <a:pt x="97" y="1788"/>
                    <a:pt x="84" y="1852"/>
                  </a:cubicBezTo>
                  <a:lnTo>
                    <a:pt x="1439" y="2089"/>
                  </a:lnTo>
                  <a:cubicBezTo>
                    <a:pt x="1371" y="1911"/>
                    <a:pt x="1305" y="1734"/>
                    <a:pt x="1237" y="1556"/>
                  </a:cubicBezTo>
                  <a:cubicBezTo>
                    <a:pt x="1059" y="1081"/>
                    <a:pt x="881" y="609"/>
                    <a:pt x="701" y="135"/>
                  </a:cubicBezTo>
                  <a:cubicBezTo>
                    <a:pt x="686" y="91"/>
                    <a:pt x="666" y="40"/>
                    <a:pt x="622" y="16"/>
                  </a:cubicBezTo>
                  <a:cubicBezTo>
                    <a:pt x="603" y="5"/>
                    <a:pt x="582" y="0"/>
                    <a:pt x="559" y="0"/>
                  </a:cubicBezTo>
                  <a:close/>
                </a:path>
              </a:pathLst>
            </a:custGeom>
            <a:solidFill>
              <a:schemeClr val="l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20" name="Google Shape;2520;p70"/>
            <p:cNvSpPr/>
            <p:nvPr/>
          </p:nvSpPr>
          <p:spPr>
            <a:xfrm>
              <a:off x="2059000" y="1665150"/>
              <a:ext cx="116750" cy="133825"/>
            </a:xfrm>
            <a:custGeom>
              <a:avLst/>
              <a:gdLst/>
              <a:ahLst/>
              <a:cxnLst/>
              <a:rect l="l" t="t" r="r" b="b"/>
              <a:pathLst>
                <a:path w="4670" h="5353" extrusionOk="0">
                  <a:moveTo>
                    <a:pt x="3185" y="1"/>
                  </a:moveTo>
                  <a:cubicBezTo>
                    <a:pt x="2863" y="1"/>
                    <a:pt x="2548" y="182"/>
                    <a:pt x="2267" y="326"/>
                  </a:cubicBezTo>
                  <a:cubicBezTo>
                    <a:pt x="1923" y="501"/>
                    <a:pt x="1573" y="642"/>
                    <a:pt x="1213" y="642"/>
                  </a:cubicBezTo>
                  <a:cubicBezTo>
                    <a:pt x="1110" y="642"/>
                    <a:pt x="1005" y="631"/>
                    <a:pt x="899" y="605"/>
                  </a:cubicBezTo>
                  <a:cubicBezTo>
                    <a:pt x="890" y="618"/>
                    <a:pt x="884" y="633"/>
                    <a:pt x="877" y="646"/>
                  </a:cubicBezTo>
                  <a:cubicBezTo>
                    <a:pt x="877" y="649"/>
                    <a:pt x="875" y="651"/>
                    <a:pt x="875" y="651"/>
                  </a:cubicBezTo>
                  <a:cubicBezTo>
                    <a:pt x="842" y="714"/>
                    <a:pt x="807" y="774"/>
                    <a:pt x="770" y="833"/>
                  </a:cubicBezTo>
                  <a:cubicBezTo>
                    <a:pt x="765" y="840"/>
                    <a:pt x="761" y="848"/>
                    <a:pt x="756" y="855"/>
                  </a:cubicBezTo>
                  <a:cubicBezTo>
                    <a:pt x="691" y="963"/>
                    <a:pt x="618" y="1066"/>
                    <a:pt x="537" y="1165"/>
                  </a:cubicBezTo>
                  <a:cubicBezTo>
                    <a:pt x="530" y="1173"/>
                    <a:pt x="521" y="1184"/>
                    <a:pt x="513" y="1193"/>
                  </a:cubicBezTo>
                  <a:cubicBezTo>
                    <a:pt x="473" y="1241"/>
                    <a:pt x="434" y="1285"/>
                    <a:pt x="394" y="1332"/>
                  </a:cubicBezTo>
                  <a:cubicBezTo>
                    <a:pt x="376" y="1349"/>
                    <a:pt x="359" y="1367"/>
                    <a:pt x="344" y="1382"/>
                  </a:cubicBezTo>
                  <a:cubicBezTo>
                    <a:pt x="238" y="1487"/>
                    <a:pt x="124" y="1582"/>
                    <a:pt x="1" y="1663"/>
                  </a:cubicBezTo>
                  <a:cubicBezTo>
                    <a:pt x="3" y="1683"/>
                    <a:pt x="5" y="1703"/>
                    <a:pt x="8" y="1722"/>
                  </a:cubicBezTo>
                  <a:cubicBezTo>
                    <a:pt x="16" y="1806"/>
                    <a:pt x="29" y="1889"/>
                    <a:pt x="47" y="1973"/>
                  </a:cubicBezTo>
                  <a:cubicBezTo>
                    <a:pt x="104" y="2214"/>
                    <a:pt x="199" y="2445"/>
                    <a:pt x="330" y="2656"/>
                  </a:cubicBezTo>
                  <a:cubicBezTo>
                    <a:pt x="365" y="2711"/>
                    <a:pt x="403" y="2766"/>
                    <a:pt x="442" y="2818"/>
                  </a:cubicBezTo>
                  <a:cubicBezTo>
                    <a:pt x="537" y="2946"/>
                    <a:pt x="640" y="3066"/>
                    <a:pt x="734" y="3194"/>
                  </a:cubicBezTo>
                  <a:cubicBezTo>
                    <a:pt x="783" y="3255"/>
                    <a:pt x="831" y="3319"/>
                    <a:pt x="875" y="3385"/>
                  </a:cubicBezTo>
                  <a:cubicBezTo>
                    <a:pt x="936" y="3477"/>
                    <a:pt x="991" y="3574"/>
                    <a:pt x="1040" y="3675"/>
                  </a:cubicBezTo>
                  <a:cubicBezTo>
                    <a:pt x="1073" y="3743"/>
                    <a:pt x="1103" y="3815"/>
                    <a:pt x="1130" y="3890"/>
                  </a:cubicBezTo>
                  <a:cubicBezTo>
                    <a:pt x="1160" y="3967"/>
                    <a:pt x="1187" y="4046"/>
                    <a:pt x="1207" y="4127"/>
                  </a:cubicBezTo>
                  <a:cubicBezTo>
                    <a:pt x="1237" y="4244"/>
                    <a:pt x="1257" y="4367"/>
                    <a:pt x="1235" y="4483"/>
                  </a:cubicBezTo>
                  <a:cubicBezTo>
                    <a:pt x="1868" y="4766"/>
                    <a:pt x="2505" y="5034"/>
                    <a:pt x="3185" y="5184"/>
                  </a:cubicBezTo>
                  <a:cubicBezTo>
                    <a:pt x="3560" y="5264"/>
                    <a:pt x="4012" y="5352"/>
                    <a:pt x="4446" y="5352"/>
                  </a:cubicBezTo>
                  <a:cubicBezTo>
                    <a:pt x="4521" y="5352"/>
                    <a:pt x="4596" y="5350"/>
                    <a:pt x="4670" y="5344"/>
                  </a:cubicBezTo>
                  <a:cubicBezTo>
                    <a:pt x="4650" y="5331"/>
                    <a:pt x="4637" y="5309"/>
                    <a:pt x="4635" y="5287"/>
                  </a:cubicBezTo>
                  <a:cubicBezTo>
                    <a:pt x="4578" y="4953"/>
                    <a:pt x="4540" y="4615"/>
                    <a:pt x="4525" y="4277"/>
                  </a:cubicBezTo>
                  <a:cubicBezTo>
                    <a:pt x="4518" y="4149"/>
                    <a:pt x="4516" y="4022"/>
                    <a:pt x="4516" y="3892"/>
                  </a:cubicBezTo>
                  <a:cubicBezTo>
                    <a:pt x="4516" y="3829"/>
                    <a:pt x="4516" y="3765"/>
                    <a:pt x="4521" y="3701"/>
                  </a:cubicBezTo>
                  <a:cubicBezTo>
                    <a:pt x="4523" y="3572"/>
                    <a:pt x="4529" y="3444"/>
                    <a:pt x="4540" y="3317"/>
                  </a:cubicBezTo>
                  <a:cubicBezTo>
                    <a:pt x="4543" y="3293"/>
                    <a:pt x="4545" y="3269"/>
                    <a:pt x="4547" y="3244"/>
                  </a:cubicBezTo>
                  <a:cubicBezTo>
                    <a:pt x="4560" y="3080"/>
                    <a:pt x="4569" y="2919"/>
                    <a:pt x="4571" y="2759"/>
                  </a:cubicBezTo>
                  <a:cubicBezTo>
                    <a:pt x="4571" y="2667"/>
                    <a:pt x="4571" y="2577"/>
                    <a:pt x="4569" y="2484"/>
                  </a:cubicBezTo>
                  <a:cubicBezTo>
                    <a:pt x="4565" y="2324"/>
                    <a:pt x="4551" y="2164"/>
                    <a:pt x="4527" y="2004"/>
                  </a:cubicBezTo>
                  <a:cubicBezTo>
                    <a:pt x="4516" y="1935"/>
                    <a:pt x="4505" y="1865"/>
                    <a:pt x="4490" y="1797"/>
                  </a:cubicBezTo>
                  <a:cubicBezTo>
                    <a:pt x="4455" y="1619"/>
                    <a:pt x="4404" y="1444"/>
                    <a:pt x="4343" y="1274"/>
                  </a:cubicBezTo>
                  <a:cubicBezTo>
                    <a:pt x="4305" y="1176"/>
                    <a:pt x="4266" y="1075"/>
                    <a:pt x="4222" y="976"/>
                  </a:cubicBezTo>
                  <a:cubicBezTo>
                    <a:pt x="4198" y="916"/>
                    <a:pt x="4169" y="857"/>
                    <a:pt x="4141" y="800"/>
                  </a:cubicBezTo>
                  <a:cubicBezTo>
                    <a:pt x="4048" y="611"/>
                    <a:pt x="3941" y="431"/>
                    <a:pt x="3816" y="264"/>
                  </a:cubicBezTo>
                  <a:cubicBezTo>
                    <a:pt x="3717" y="183"/>
                    <a:pt x="3607" y="115"/>
                    <a:pt x="3491" y="62"/>
                  </a:cubicBezTo>
                  <a:cubicBezTo>
                    <a:pt x="3389" y="19"/>
                    <a:pt x="3287" y="1"/>
                    <a:pt x="3185" y="1"/>
                  </a:cubicBezTo>
                  <a:close/>
                </a:path>
              </a:pathLst>
            </a:custGeom>
            <a:solidFill>
              <a:schemeClr val="accent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21" name="Google Shape;2521;p70"/>
            <p:cNvSpPr/>
            <p:nvPr/>
          </p:nvSpPr>
          <p:spPr>
            <a:xfrm>
              <a:off x="2077950" y="1681450"/>
              <a:ext cx="86600" cy="11575"/>
            </a:xfrm>
            <a:custGeom>
              <a:avLst/>
              <a:gdLst/>
              <a:ahLst/>
              <a:cxnLst/>
              <a:rect l="l" t="t" r="r" b="b"/>
              <a:pathLst>
                <a:path w="3464" h="463" extrusionOk="0">
                  <a:moveTo>
                    <a:pt x="115" y="1"/>
                  </a:moveTo>
                  <a:lnTo>
                    <a:pt x="1" y="205"/>
                  </a:lnTo>
                  <a:cubicBezTo>
                    <a:pt x="624" y="381"/>
                    <a:pt x="1332" y="463"/>
                    <a:pt x="2012" y="463"/>
                  </a:cubicBezTo>
                  <a:cubicBezTo>
                    <a:pt x="2529" y="463"/>
                    <a:pt x="3030" y="415"/>
                    <a:pt x="3464" y="326"/>
                  </a:cubicBezTo>
                  <a:cubicBezTo>
                    <a:pt x="3440" y="267"/>
                    <a:pt x="3411" y="207"/>
                    <a:pt x="3383" y="150"/>
                  </a:cubicBezTo>
                  <a:cubicBezTo>
                    <a:pt x="3245" y="149"/>
                    <a:pt x="3107" y="148"/>
                    <a:pt x="2968" y="148"/>
                  </a:cubicBezTo>
                  <a:cubicBezTo>
                    <a:pt x="2764" y="148"/>
                    <a:pt x="2560" y="149"/>
                    <a:pt x="2355" y="149"/>
                  </a:cubicBezTo>
                  <a:cubicBezTo>
                    <a:pt x="1606" y="149"/>
                    <a:pt x="852" y="135"/>
                    <a:pt x="115" y="1"/>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22" name="Google Shape;2522;p70"/>
            <p:cNvSpPr/>
            <p:nvPr/>
          </p:nvSpPr>
          <p:spPr>
            <a:xfrm>
              <a:off x="2067575" y="1695025"/>
              <a:ext cx="104625" cy="21425"/>
            </a:xfrm>
            <a:custGeom>
              <a:avLst/>
              <a:gdLst/>
              <a:ahLst/>
              <a:cxnLst/>
              <a:rect l="l" t="t" r="r" b="b"/>
              <a:pathLst>
                <a:path w="4185" h="857" extrusionOk="0">
                  <a:moveTo>
                    <a:pt x="172" y="0"/>
                  </a:moveTo>
                  <a:cubicBezTo>
                    <a:pt x="132" y="49"/>
                    <a:pt x="93" y="93"/>
                    <a:pt x="51" y="137"/>
                  </a:cubicBezTo>
                  <a:cubicBezTo>
                    <a:pt x="36" y="156"/>
                    <a:pt x="18" y="172"/>
                    <a:pt x="1" y="189"/>
                  </a:cubicBezTo>
                  <a:cubicBezTo>
                    <a:pt x="1075" y="577"/>
                    <a:pt x="2296" y="856"/>
                    <a:pt x="3427" y="856"/>
                  </a:cubicBezTo>
                  <a:cubicBezTo>
                    <a:pt x="3685" y="856"/>
                    <a:pt x="3938" y="842"/>
                    <a:pt x="4184" y="811"/>
                  </a:cubicBezTo>
                  <a:cubicBezTo>
                    <a:pt x="4175" y="743"/>
                    <a:pt x="4162" y="672"/>
                    <a:pt x="4147" y="602"/>
                  </a:cubicBezTo>
                  <a:cubicBezTo>
                    <a:pt x="3339" y="503"/>
                    <a:pt x="2535" y="492"/>
                    <a:pt x="1727" y="354"/>
                  </a:cubicBezTo>
                  <a:cubicBezTo>
                    <a:pt x="1202" y="264"/>
                    <a:pt x="681" y="145"/>
                    <a:pt x="172" y="0"/>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23" name="Google Shape;2523;p70"/>
            <p:cNvSpPr/>
            <p:nvPr/>
          </p:nvSpPr>
          <p:spPr>
            <a:xfrm>
              <a:off x="2059175" y="1708250"/>
              <a:ext cx="114175" cy="28075"/>
            </a:xfrm>
            <a:custGeom>
              <a:avLst/>
              <a:gdLst/>
              <a:ahLst/>
              <a:cxnLst/>
              <a:rect l="l" t="t" r="r" b="b"/>
              <a:pathLst>
                <a:path w="4567" h="1123" extrusionOk="0">
                  <a:moveTo>
                    <a:pt x="1" y="1"/>
                  </a:moveTo>
                  <a:lnTo>
                    <a:pt x="1" y="1"/>
                  </a:lnTo>
                  <a:cubicBezTo>
                    <a:pt x="11" y="84"/>
                    <a:pt x="25" y="168"/>
                    <a:pt x="42" y="251"/>
                  </a:cubicBezTo>
                  <a:cubicBezTo>
                    <a:pt x="407" y="455"/>
                    <a:pt x="752" y="692"/>
                    <a:pt x="1156" y="824"/>
                  </a:cubicBezTo>
                  <a:cubicBezTo>
                    <a:pt x="1606" y="974"/>
                    <a:pt x="2087" y="1044"/>
                    <a:pt x="2557" y="1094"/>
                  </a:cubicBezTo>
                  <a:cubicBezTo>
                    <a:pt x="2753" y="1115"/>
                    <a:pt x="2949" y="1123"/>
                    <a:pt x="3145" y="1123"/>
                  </a:cubicBezTo>
                  <a:cubicBezTo>
                    <a:pt x="3619" y="1123"/>
                    <a:pt x="4092" y="1075"/>
                    <a:pt x="4564" y="1039"/>
                  </a:cubicBezTo>
                  <a:cubicBezTo>
                    <a:pt x="4566" y="945"/>
                    <a:pt x="4566" y="855"/>
                    <a:pt x="4562" y="763"/>
                  </a:cubicBezTo>
                  <a:cubicBezTo>
                    <a:pt x="4197" y="803"/>
                    <a:pt x="3830" y="824"/>
                    <a:pt x="3463" y="824"/>
                  </a:cubicBezTo>
                  <a:cubicBezTo>
                    <a:pt x="3215" y="824"/>
                    <a:pt x="2967" y="814"/>
                    <a:pt x="2719" y="796"/>
                  </a:cubicBezTo>
                  <a:cubicBezTo>
                    <a:pt x="2129" y="747"/>
                    <a:pt x="1492" y="670"/>
                    <a:pt x="943" y="449"/>
                  </a:cubicBezTo>
                  <a:cubicBezTo>
                    <a:pt x="613" y="312"/>
                    <a:pt x="323" y="121"/>
                    <a:pt x="1" y="1"/>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24" name="Google Shape;2524;p70"/>
            <p:cNvSpPr/>
            <p:nvPr/>
          </p:nvSpPr>
          <p:spPr>
            <a:xfrm>
              <a:off x="2070100" y="1735650"/>
              <a:ext cx="102575" cy="22100"/>
            </a:xfrm>
            <a:custGeom>
              <a:avLst/>
              <a:gdLst/>
              <a:ahLst/>
              <a:cxnLst/>
              <a:rect l="l" t="t" r="r" b="b"/>
              <a:pathLst>
                <a:path w="4103" h="884" extrusionOk="0">
                  <a:moveTo>
                    <a:pt x="1" y="1"/>
                  </a:moveTo>
                  <a:cubicBezTo>
                    <a:pt x="95" y="128"/>
                    <a:pt x="196" y="249"/>
                    <a:pt x="293" y="374"/>
                  </a:cubicBezTo>
                  <a:cubicBezTo>
                    <a:pt x="866" y="567"/>
                    <a:pt x="1536" y="618"/>
                    <a:pt x="2052" y="688"/>
                  </a:cubicBezTo>
                  <a:cubicBezTo>
                    <a:pt x="2669" y="774"/>
                    <a:pt x="3385" y="875"/>
                    <a:pt x="4077" y="883"/>
                  </a:cubicBezTo>
                  <a:cubicBezTo>
                    <a:pt x="4079" y="754"/>
                    <a:pt x="4085" y="626"/>
                    <a:pt x="4096" y="499"/>
                  </a:cubicBezTo>
                  <a:cubicBezTo>
                    <a:pt x="4099" y="475"/>
                    <a:pt x="4101" y="451"/>
                    <a:pt x="4103" y="427"/>
                  </a:cubicBezTo>
                  <a:cubicBezTo>
                    <a:pt x="4060" y="426"/>
                    <a:pt x="4017" y="426"/>
                    <a:pt x="3975" y="426"/>
                  </a:cubicBezTo>
                  <a:cubicBezTo>
                    <a:pt x="3840" y="426"/>
                    <a:pt x="3705" y="427"/>
                    <a:pt x="3570" y="427"/>
                  </a:cubicBezTo>
                  <a:cubicBezTo>
                    <a:pt x="3196" y="427"/>
                    <a:pt x="2824" y="422"/>
                    <a:pt x="2458" y="385"/>
                  </a:cubicBezTo>
                  <a:cubicBezTo>
                    <a:pt x="1986" y="337"/>
                    <a:pt x="1518" y="273"/>
                    <a:pt x="1050" y="194"/>
                  </a:cubicBezTo>
                  <a:cubicBezTo>
                    <a:pt x="745" y="141"/>
                    <a:pt x="343" y="110"/>
                    <a:pt x="1" y="1"/>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25" name="Google Shape;2525;p70"/>
            <p:cNvSpPr/>
            <p:nvPr/>
          </p:nvSpPr>
          <p:spPr>
            <a:xfrm>
              <a:off x="2084975" y="1757000"/>
              <a:ext cx="87175" cy="15125"/>
            </a:xfrm>
            <a:custGeom>
              <a:avLst/>
              <a:gdLst/>
              <a:ahLst/>
              <a:cxnLst/>
              <a:rect l="l" t="t" r="r" b="b"/>
              <a:pathLst>
                <a:path w="3487" h="605" extrusionOk="0">
                  <a:moveTo>
                    <a:pt x="1" y="1"/>
                  </a:moveTo>
                  <a:cubicBezTo>
                    <a:pt x="34" y="69"/>
                    <a:pt x="64" y="141"/>
                    <a:pt x="91" y="216"/>
                  </a:cubicBezTo>
                  <a:cubicBezTo>
                    <a:pt x="809" y="398"/>
                    <a:pt x="1531" y="523"/>
                    <a:pt x="2285" y="563"/>
                  </a:cubicBezTo>
                  <a:cubicBezTo>
                    <a:pt x="2700" y="583"/>
                    <a:pt x="3095" y="585"/>
                    <a:pt x="3486" y="605"/>
                  </a:cubicBezTo>
                  <a:cubicBezTo>
                    <a:pt x="3479" y="475"/>
                    <a:pt x="3477" y="348"/>
                    <a:pt x="3479" y="220"/>
                  </a:cubicBezTo>
                  <a:lnTo>
                    <a:pt x="3479" y="220"/>
                  </a:lnTo>
                  <a:cubicBezTo>
                    <a:pt x="3231" y="227"/>
                    <a:pt x="2990" y="245"/>
                    <a:pt x="2766" y="247"/>
                  </a:cubicBezTo>
                  <a:cubicBezTo>
                    <a:pt x="2710" y="247"/>
                    <a:pt x="2655" y="248"/>
                    <a:pt x="2600" y="248"/>
                  </a:cubicBezTo>
                  <a:cubicBezTo>
                    <a:pt x="1727" y="248"/>
                    <a:pt x="856" y="166"/>
                    <a:pt x="1" y="1"/>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26" name="Google Shape;2526;p70"/>
            <p:cNvSpPr/>
            <p:nvPr/>
          </p:nvSpPr>
          <p:spPr>
            <a:xfrm>
              <a:off x="1946725" y="1666275"/>
              <a:ext cx="166050" cy="215550"/>
            </a:xfrm>
            <a:custGeom>
              <a:avLst/>
              <a:gdLst/>
              <a:ahLst/>
              <a:cxnLst/>
              <a:rect l="l" t="t" r="r" b="b"/>
              <a:pathLst>
                <a:path w="6642" h="8622" extrusionOk="0">
                  <a:moveTo>
                    <a:pt x="1996" y="1"/>
                  </a:moveTo>
                  <a:cubicBezTo>
                    <a:pt x="1920" y="1"/>
                    <a:pt x="1843" y="3"/>
                    <a:pt x="1766" y="8"/>
                  </a:cubicBezTo>
                  <a:cubicBezTo>
                    <a:pt x="1672" y="15"/>
                    <a:pt x="1575" y="26"/>
                    <a:pt x="1488" y="72"/>
                  </a:cubicBezTo>
                  <a:cubicBezTo>
                    <a:pt x="1356" y="140"/>
                    <a:pt x="1277" y="276"/>
                    <a:pt x="1211" y="410"/>
                  </a:cubicBezTo>
                  <a:cubicBezTo>
                    <a:pt x="923" y="1010"/>
                    <a:pt x="802" y="1673"/>
                    <a:pt x="688" y="2327"/>
                  </a:cubicBezTo>
                  <a:cubicBezTo>
                    <a:pt x="444" y="3724"/>
                    <a:pt x="218" y="5123"/>
                    <a:pt x="10" y="6527"/>
                  </a:cubicBezTo>
                  <a:cubicBezTo>
                    <a:pt x="1" y="6570"/>
                    <a:pt x="1" y="6614"/>
                    <a:pt x="14" y="6658"/>
                  </a:cubicBezTo>
                  <a:cubicBezTo>
                    <a:pt x="36" y="6711"/>
                    <a:pt x="89" y="6742"/>
                    <a:pt x="137" y="6770"/>
                  </a:cubicBezTo>
                  <a:lnTo>
                    <a:pt x="607" y="7038"/>
                  </a:lnTo>
                  <a:cubicBezTo>
                    <a:pt x="663" y="7069"/>
                    <a:pt x="726" y="7102"/>
                    <a:pt x="789" y="7102"/>
                  </a:cubicBezTo>
                  <a:cubicBezTo>
                    <a:pt x="798" y="7102"/>
                    <a:pt x="807" y="7101"/>
                    <a:pt x="816" y="7100"/>
                  </a:cubicBezTo>
                  <a:cubicBezTo>
                    <a:pt x="925" y="7080"/>
                    <a:pt x="982" y="6957"/>
                    <a:pt x="1018" y="6849"/>
                  </a:cubicBezTo>
                  <a:cubicBezTo>
                    <a:pt x="1422" y="5679"/>
                    <a:pt x="1729" y="4469"/>
                    <a:pt x="2272" y="3355"/>
                  </a:cubicBezTo>
                  <a:cubicBezTo>
                    <a:pt x="2392" y="4572"/>
                    <a:pt x="2665" y="5769"/>
                    <a:pt x="3086" y="6917"/>
                  </a:cubicBezTo>
                  <a:cubicBezTo>
                    <a:pt x="3185" y="7188"/>
                    <a:pt x="3293" y="7456"/>
                    <a:pt x="3438" y="7706"/>
                  </a:cubicBezTo>
                  <a:cubicBezTo>
                    <a:pt x="3642" y="8062"/>
                    <a:pt x="3914" y="8371"/>
                    <a:pt x="4242" y="8622"/>
                  </a:cubicBezTo>
                  <a:lnTo>
                    <a:pt x="6642" y="6004"/>
                  </a:lnTo>
                  <a:cubicBezTo>
                    <a:pt x="6466" y="5602"/>
                    <a:pt x="6249" y="5222"/>
                    <a:pt x="6034" y="4842"/>
                  </a:cubicBezTo>
                  <a:lnTo>
                    <a:pt x="5195" y="3375"/>
                  </a:lnTo>
                  <a:cubicBezTo>
                    <a:pt x="4674" y="2461"/>
                    <a:pt x="4152" y="1546"/>
                    <a:pt x="3530" y="696"/>
                  </a:cubicBezTo>
                  <a:cubicBezTo>
                    <a:pt x="3396" y="511"/>
                    <a:pt x="3253" y="327"/>
                    <a:pt x="3060" y="210"/>
                  </a:cubicBezTo>
                  <a:cubicBezTo>
                    <a:pt x="2911" y="123"/>
                    <a:pt x="2737" y="79"/>
                    <a:pt x="2566" y="48"/>
                  </a:cubicBezTo>
                  <a:cubicBezTo>
                    <a:pt x="2378" y="16"/>
                    <a:pt x="2187" y="1"/>
                    <a:pt x="1996"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27" name="Google Shape;2527;p70"/>
            <p:cNvSpPr/>
            <p:nvPr/>
          </p:nvSpPr>
          <p:spPr>
            <a:xfrm>
              <a:off x="2006800" y="1730550"/>
              <a:ext cx="105975" cy="151225"/>
            </a:xfrm>
            <a:custGeom>
              <a:avLst/>
              <a:gdLst/>
              <a:ahLst/>
              <a:cxnLst/>
              <a:rect l="l" t="t" r="r" b="b"/>
              <a:pathLst>
                <a:path w="4239" h="6049" extrusionOk="0">
                  <a:moveTo>
                    <a:pt x="2328" y="0"/>
                  </a:moveTo>
                  <a:cubicBezTo>
                    <a:pt x="2238" y="130"/>
                    <a:pt x="2139" y="253"/>
                    <a:pt x="2034" y="371"/>
                  </a:cubicBezTo>
                  <a:cubicBezTo>
                    <a:pt x="1799" y="624"/>
                    <a:pt x="1546" y="859"/>
                    <a:pt x="1276" y="1076"/>
                  </a:cubicBezTo>
                  <a:cubicBezTo>
                    <a:pt x="918" y="1362"/>
                    <a:pt x="475" y="1683"/>
                    <a:pt x="0" y="1764"/>
                  </a:cubicBezTo>
                  <a:cubicBezTo>
                    <a:pt x="148" y="2644"/>
                    <a:pt x="376" y="3508"/>
                    <a:pt x="683" y="4344"/>
                  </a:cubicBezTo>
                  <a:cubicBezTo>
                    <a:pt x="782" y="4614"/>
                    <a:pt x="890" y="4885"/>
                    <a:pt x="1033" y="5133"/>
                  </a:cubicBezTo>
                  <a:cubicBezTo>
                    <a:pt x="1237" y="5488"/>
                    <a:pt x="1511" y="5800"/>
                    <a:pt x="1836" y="6048"/>
                  </a:cubicBezTo>
                  <a:lnTo>
                    <a:pt x="4239" y="3431"/>
                  </a:lnTo>
                  <a:cubicBezTo>
                    <a:pt x="4063" y="3031"/>
                    <a:pt x="3846" y="2651"/>
                    <a:pt x="3631" y="2271"/>
                  </a:cubicBezTo>
                  <a:lnTo>
                    <a:pt x="2792" y="804"/>
                  </a:lnTo>
                  <a:cubicBezTo>
                    <a:pt x="2640" y="536"/>
                    <a:pt x="2484" y="268"/>
                    <a:pt x="2328"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28" name="Google Shape;2528;p70"/>
            <p:cNvSpPr/>
            <p:nvPr/>
          </p:nvSpPr>
          <p:spPr>
            <a:xfrm>
              <a:off x="1918500" y="1773050"/>
              <a:ext cx="263525" cy="120775"/>
            </a:xfrm>
            <a:custGeom>
              <a:avLst/>
              <a:gdLst/>
              <a:ahLst/>
              <a:cxnLst/>
              <a:rect l="l" t="t" r="r" b="b"/>
              <a:pathLst>
                <a:path w="10541" h="4831" extrusionOk="0">
                  <a:moveTo>
                    <a:pt x="6857" y="0"/>
                  </a:moveTo>
                  <a:lnTo>
                    <a:pt x="6653" y="916"/>
                  </a:lnTo>
                  <a:lnTo>
                    <a:pt x="5827" y="1197"/>
                  </a:lnTo>
                  <a:cubicBezTo>
                    <a:pt x="4365" y="1566"/>
                    <a:pt x="2810" y="1388"/>
                    <a:pt x="1341" y="1735"/>
                  </a:cubicBezTo>
                  <a:cubicBezTo>
                    <a:pt x="1038" y="1808"/>
                    <a:pt x="737" y="1902"/>
                    <a:pt x="462" y="2051"/>
                  </a:cubicBezTo>
                  <a:cubicBezTo>
                    <a:pt x="337" y="2119"/>
                    <a:pt x="214" y="2203"/>
                    <a:pt x="135" y="2321"/>
                  </a:cubicBezTo>
                  <a:cubicBezTo>
                    <a:pt x="1" y="2523"/>
                    <a:pt x="21" y="2796"/>
                    <a:pt x="102" y="3024"/>
                  </a:cubicBezTo>
                  <a:cubicBezTo>
                    <a:pt x="238" y="3398"/>
                    <a:pt x="528" y="3701"/>
                    <a:pt x="864" y="3911"/>
                  </a:cubicBezTo>
                  <a:cubicBezTo>
                    <a:pt x="1200" y="4124"/>
                    <a:pt x="1582" y="4254"/>
                    <a:pt x="1964" y="4362"/>
                  </a:cubicBezTo>
                  <a:cubicBezTo>
                    <a:pt x="3119" y="4687"/>
                    <a:pt x="4316" y="4831"/>
                    <a:pt x="5517" y="4831"/>
                  </a:cubicBezTo>
                  <a:cubicBezTo>
                    <a:pt x="5910" y="4831"/>
                    <a:pt x="6303" y="4815"/>
                    <a:pt x="6696" y="4786"/>
                  </a:cubicBezTo>
                  <a:lnTo>
                    <a:pt x="6696" y="4786"/>
                  </a:lnTo>
                  <a:cubicBezTo>
                    <a:pt x="6836" y="4795"/>
                    <a:pt x="6978" y="4800"/>
                    <a:pt x="7120" y="4800"/>
                  </a:cubicBezTo>
                  <a:cubicBezTo>
                    <a:pt x="8680" y="4800"/>
                    <a:pt x="10238" y="4259"/>
                    <a:pt x="10371" y="3560"/>
                  </a:cubicBezTo>
                  <a:cubicBezTo>
                    <a:pt x="10540" y="2684"/>
                    <a:pt x="10231" y="283"/>
                    <a:pt x="10231" y="283"/>
                  </a:cubicBezTo>
                  <a:lnTo>
                    <a:pt x="6857" y="0"/>
                  </a:ln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29" name="Google Shape;2529;p70"/>
            <p:cNvSpPr/>
            <p:nvPr/>
          </p:nvSpPr>
          <p:spPr>
            <a:xfrm>
              <a:off x="2044950" y="1773100"/>
              <a:ext cx="137025" cy="120750"/>
            </a:xfrm>
            <a:custGeom>
              <a:avLst/>
              <a:gdLst/>
              <a:ahLst/>
              <a:cxnLst/>
              <a:rect l="l" t="t" r="r" b="b"/>
              <a:pathLst>
                <a:path w="5481" h="4830" extrusionOk="0">
                  <a:moveTo>
                    <a:pt x="1799" y="0"/>
                  </a:moveTo>
                  <a:lnTo>
                    <a:pt x="1593" y="914"/>
                  </a:lnTo>
                  <a:lnTo>
                    <a:pt x="767" y="1195"/>
                  </a:lnTo>
                  <a:cubicBezTo>
                    <a:pt x="515" y="1259"/>
                    <a:pt x="260" y="1307"/>
                    <a:pt x="1" y="1342"/>
                  </a:cubicBezTo>
                  <a:cubicBezTo>
                    <a:pt x="488" y="1975"/>
                    <a:pt x="609" y="2829"/>
                    <a:pt x="585" y="3613"/>
                  </a:cubicBezTo>
                  <a:cubicBezTo>
                    <a:pt x="570" y="4021"/>
                    <a:pt x="523" y="4428"/>
                    <a:pt x="451" y="4830"/>
                  </a:cubicBezTo>
                  <a:cubicBezTo>
                    <a:pt x="851" y="4830"/>
                    <a:pt x="1248" y="4814"/>
                    <a:pt x="1646" y="4784"/>
                  </a:cubicBezTo>
                  <a:cubicBezTo>
                    <a:pt x="1786" y="4793"/>
                    <a:pt x="1927" y="4797"/>
                    <a:pt x="2067" y="4797"/>
                  </a:cubicBezTo>
                  <a:cubicBezTo>
                    <a:pt x="3627" y="4797"/>
                    <a:pt x="5180" y="4257"/>
                    <a:pt x="5313" y="3560"/>
                  </a:cubicBezTo>
                  <a:cubicBezTo>
                    <a:pt x="5480" y="2682"/>
                    <a:pt x="5173" y="281"/>
                    <a:pt x="5173" y="281"/>
                  </a:cubicBezTo>
                  <a:lnTo>
                    <a:pt x="1799" y="0"/>
                  </a:ln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30" name="Google Shape;2530;p70"/>
            <p:cNvSpPr/>
            <p:nvPr/>
          </p:nvSpPr>
          <p:spPr>
            <a:xfrm>
              <a:off x="2048475" y="1583750"/>
              <a:ext cx="72050" cy="73650"/>
            </a:xfrm>
            <a:custGeom>
              <a:avLst/>
              <a:gdLst/>
              <a:ahLst/>
              <a:cxnLst/>
              <a:rect l="l" t="t" r="r" b="b"/>
              <a:pathLst>
                <a:path w="2882" h="2946" extrusionOk="0">
                  <a:moveTo>
                    <a:pt x="1332" y="1"/>
                  </a:moveTo>
                  <a:cubicBezTo>
                    <a:pt x="906" y="1"/>
                    <a:pt x="498" y="132"/>
                    <a:pt x="194" y="432"/>
                  </a:cubicBezTo>
                  <a:cubicBezTo>
                    <a:pt x="121" y="694"/>
                    <a:pt x="0" y="920"/>
                    <a:pt x="31" y="1208"/>
                  </a:cubicBezTo>
                  <a:cubicBezTo>
                    <a:pt x="49" y="1377"/>
                    <a:pt x="117" y="1533"/>
                    <a:pt x="169" y="1695"/>
                  </a:cubicBezTo>
                  <a:cubicBezTo>
                    <a:pt x="639" y="2299"/>
                    <a:pt x="871" y="2945"/>
                    <a:pt x="1472" y="2945"/>
                  </a:cubicBezTo>
                  <a:cubicBezTo>
                    <a:pt x="1709" y="2945"/>
                    <a:pt x="2003" y="2845"/>
                    <a:pt x="2392" y="2602"/>
                  </a:cubicBezTo>
                  <a:cubicBezTo>
                    <a:pt x="2796" y="2323"/>
                    <a:pt x="2882" y="1752"/>
                    <a:pt x="2838" y="1265"/>
                  </a:cubicBezTo>
                  <a:cubicBezTo>
                    <a:pt x="2816" y="1006"/>
                    <a:pt x="2756" y="753"/>
                    <a:pt x="2662" y="511"/>
                  </a:cubicBezTo>
                  <a:cubicBezTo>
                    <a:pt x="2625" y="485"/>
                    <a:pt x="2590" y="457"/>
                    <a:pt x="2552" y="430"/>
                  </a:cubicBezTo>
                  <a:cubicBezTo>
                    <a:pt x="2275" y="222"/>
                    <a:pt x="2010" y="79"/>
                    <a:pt x="1663" y="26"/>
                  </a:cubicBezTo>
                  <a:cubicBezTo>
                    <a:pt x="1552" y="9"/>
                    <a:pt x="1442" y="1"/>
                    <a:pt x="1332" y="1"/>
                  </a:cubicBezTo>
                  <a:close/>
                </a:path>
              </a:pathLst>
            </a:custGeom>
            <a:solidFill>
              <a:schemeClr val="l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31" name="Google Shape;2531;p70"/>
            <p:cNvSpPr/>
            <p:nvPr/>
          </p:nvSpPr>
          <p:spPr>
            <a:xfrm>
              <a:off x="2067350" y="1625425"/>
              <a:ext cx="18975" cy="17300"/>
            </a:xfrm>
            <a:custGeom>
              <a:avLst/>
              <a:gdLst/>
              <a:ahLst/>
              <a:cxnLst/>
              <a:rect l="l" t="t" r="r" b="b"/>
              <a:pathLst>
                <a:path w="759" h="692" extrusionOk="0">
                  <a:moveTo>
                    <a:pt x="57" y="1"/>
                  </a:moveTo>
                  <a:cubicBezTo>
                    <a:pt x="27" y="1"/>
                    <a:pt x="1" y="29"/>
                    <a:pt x="10" y="61"/>
                  </a:cubicBezTo>
                  <a:lnTo>
                    <a:pt x="10" y="63"/>
                  </a:lnTo>
                  <a:cubicBezTo>
                    <a:pt x="25" y="114"/>
                    <a:pt x="75" y="156"/>
                    <a:pt x="102" y="199"/>
                  </a:cubicBezTo>
                  <a:cubicBezTo>
                    <a:pt x="128" y="239"/>
                    <a:pt x="148" y="281"/>
                    <a:pt x="161" y="327"/>
                  </a:cubicBezTo>
                  <a:cubicBezTo>
                    <a:pt x="174" y="369"/>
                    <a:pt x="181" y="415"/>
                    <a:pt x="181" y="459"/>
                  </a:cubicBezTo>
                  <a:cubicBezTo>
                    <a:pt x="181" y="481"/>
                    <a:pt x="181" y="500"/>
                    <a:pt x="176" y="522"/>
                  </a:cubicBezTo>
                  <a:cubicBezTo>
                    <a:pt x="174" y="549"/>
                    <a:pt x="159" y="582"/>
                    <a:pt x="165" y="610"/>
                  </a:cubicBezTo>
                  <a:cubicBezTo>
                    <a:pt x="183" y="667"/>
                    <a:pt x="255" y="689"/>
                    <a:pt x="306" y="691"/>
                  </a:cubicBezTo>
                  <a:cubicBezTo>
                    <a:pt x="315" y="692"/>
                    <a:pt x="324" y="692"/>
                    <a:pt x="333" y="692"/>
                  </a:cubicBezTo>
                  <a:cubicBezTo>
                    <a:pt x="376" y="692"/>
                    <a:pt x="418" y="688"/>
                    <a:pt x="462" y="680"/>
                  </a:cubicBezTo>
                  <a:cubicBezTo>
                    <a:pt x="517" y="669"/>
                    <a:pt x="570" y="654"/>
                    <a:pt x="620" y="634"/>
                  </a:cubicBezTo>
                  <a:cubicBezTo>
                    <a:pt x="646" y="623"/>
                    <a:pt x="673" y="608"/>
                    <a:pt x="695" y="590"/>
                  </a:cubicBezTo>
                  <a:cubicBezTo>
                    <a:pt x="719" y="568"/>
                    <a:pt x="736" y="542"/>
                    <a:pt x="745" y="511"/>
                  </a:cubicBezTo>
                  <a:cubicBezTo>
                    <a:pt x="758" y="478"/>
                    <a:pt x="723" y="443"/>
                    <a:pt x="693" y="443"/>
                  </a:cubicBezTo>
                  <a:cubicBezTo>
                    <a:pt x="684" y="442"/>
                    <a:pt x="676" y="442"/>
                    <a:pt x="667" y="442"/>
                  </a:cubicBezTo>
                  <a:cubicBezTo>
                    <a:pt x="655" y="442"/>
                    <a:pt x="643" y="443"/>
                    <a:pt x="631" y="445"/>
                  </a:cubicBezTo>
                  <a:cubicBezTo>
                    <a:pt x="607" y="452"/>
                    <a:pt x="585" y="461"/>
                    <a:pt x="565" y="474"/>
                  </a:cubicBezTo>
                  <a:cubicBezTo>
                    <a:pt x="532" y="489"/>
                    <a:pt x="497" y="505"/>
                    <a:pt x="462" y="516"/>
                  </a:cubicBezTo>
                  <a:cubicBezTo>
                    <a:pt x="427" y="529"/>
                    <a:pt x="389" y="538"/>
                    <a:pt x="352" y="544"/>
                  </a:cubicBezTo>
                  <a:cubicBezTo>
                    <a:pt x="341" y="546"/>
                    <a:pt x="330" y="547"/>
                    <a:pt x="320" y="547"/>
                  </a:cubicBezTo>
                  <a:cubicBezTo>
                    <a:pt x="318" y="547"/>
                    <a:pt x="316" y="547"/>
                    <a:pt x="314" y="547"/>
                  </a:cubicBezTo>
                  <a:lnTo>
                    <a:pt x="314" y="547"/>
                  </a:lnTo>
                  <a:cubicBezTo>
                    <a:pt x="325" y="457"/>
                    <a:pt x="316" y="366"/>
                    <a:pt x="286" y="281"/>
                  </a:cubicBezTo>
                  <a:cubicBezTo>
                    <a:pt x="269" y="230"/>
                    <a:pt x="245" y="182"/>
                    <a:pt x="212" y="138"/>
                  </a:cubicBezTo>
                  <a:cubicBezTo>
                    <a:pt x="194" y="114"/>
                    <a:pt x="174" y="90"/>
                    <a:pt x="152" y="68"/>
                  </a:cubicBezTo>
                  <a:cubicBezTo>
                    <a:pt x="130" y="44"/>
                    <a:pt x="106" y="24"/>
                    <a:pt x="80" y="6"/>
                  </a:cubicBezTo>
                  <a:cubicBezTo>
                    <a:pt x="72" y="2"/>
                    <a:pt x="65" y="1"/>
                    <a:pt x="57" y="1"/>
                  </a:cubicBezTo>
                  <a:close/>
                </a:path>
              </a:pathLst>
            </a:custGeom>
            <a:solidFill>
              <a:schemeClr val="accent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32" name="Google Shape;2532;p70"/>
            <p:cNvSpPr/>
            <p:nvPr/>
          </p:nvSpPr>
          <p:spPr>
            <a:xfrm>
              <a:off x="2078325" y="1622325"/>
              <a:ext cx="6250" cy="4850"/>
            </a:xfrm>
            <a:custGeom>
              <a:avLst/>
              <a:gdLst/>
              <a:ahLst/>
              <a:cxnLst/>
              <a:rect l="l" t="t" r="r" b="b"/>
              <a:pathLst>
                <a:path w="250" h="194" extrusionOk="0">
                  <a:moveTo>
                    <a:pt x="126" y="1"/>
                  </a:moveTo>
                  <a:cubicBezTo>
                    <a:pt x="1" y="1"/>
                    <a:pt x="1" y="194"/>
                    <a:pt x="126" y="194"/>
                  </a:cubicBezTo>
                  <a:cubicBezTo>
                    <a:pt x="249" y="194"/>
                    <a:pt x="249" y="1"/>
                    <a:pt x="126"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33" name="Google Shape;2533;p70"/>
            <p:cNvSpPr/>
            <p:nvPr/>
          </p:nvSpPr>
          <p:spPr>
            <a:xfrm>
              <a:off x="2061425" y="1630175"/>
              <a:ext cx="6775" cy="5300"/>
            </a:xfrm>
            <a:custGeom>
              <a:avLst/>
              <a:gdLst/>
              <a:ahLst/>
              <a:cxnLst/>
              <a:rect l="l" t="t" r="r" b="b"/>
              <a:pathLst>
                <a:path w="271" h="212" extrusionOk="0">
                  <a:moveTo>
                    <a:pt x="135" y="1"/>
                  </a:moveTo>
                  <a:cubicBezTo>
                    <a:pt x="1" y="1"/>
                    <a:pt x="1" y="212"/>
                    <a:pt x="135" y="212"/>
                  </a:cubicBezTo>
                  <a:cubicBezTo>
                    <a:pt x="271" y="212"/>
                    <a:pt x="271" y="1"/>
                    <a:pt x="135"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34" name="Google Shape;2534;p70"/>
            <p:cNvSpPr/>
            <p:nvPr/>
          </p:nvSpPr>
          <p:spPr>
            <a:xfrm>
              <a:off x="2096350" y="1587675"/>
              <a:ext cx="34950" cy="48950"/>
            </a:xfrm>
            <a:custGeom>
              <a:avLst/>
              <a:gdLst/>
              <a:ahLst/>
              <a:cxnLst/>
              <a:rect l="l" t="t" r="r" b="b"/>
              <a:pathLst>
                <a:path w="1398" h="1958" extrusionOk="0">
                  <a:moveTo>
                    <a:pt x="764" y="0"/>
                  </a:moveTo>
                  <a:cubicBezTo>
                    <a:pt x="415" y="0"/>
                    <a:pt x="0" y="370"/>
                    <a:pt x="0" y="370"/>
                  </a:cubicBezTo>
                  <a:cubicBezTo>
                    <a:pt x="27" y="398"/>
                    <a:pt x="339" y="1127"/>
                    <a:pt x="339" y="1127"/>
                  </a:cubicBezTo>
                  <a:cubicBezTo>
                    <a:pt x="339" y="1127"/>
                    <a:pt x="337" y="817"/>
                    <a:pt x="567" y="817"/>
                  </a:cubicBezTo>
                  <a:cubicBezTo>
                    <a:pt x="594" y="817"/>
                    <a:pt x="624" y="822"/>
                    <a:pt x="657" y="831"/>
                  </a:cubicBezTo>
                  <a:cubicBezTo>
                    <a:pt x="980" y="919"/>
                    <a:pt x="670" y="1455"/>
                    <a:pt x="670" y="1455"/>
                  </a:cubicBezTo>
                  <a:lnTo>
                    <a:pt x="1037" y="1958"/>
                  </a:lnTo>
                  <a:lnTo>
                    <a:pt x="1397" y="950"/>
                  </a:lnTo>
                  <a:cubicBezTo>
                    <a:pt x="1397" y="950"/>
                    <a:pt x="1307" y="225"/>
                    <a:pt x="942" y="40"/>
                  </a:cubicBezTo>
                  <a:cubicBezTo>
                    <a:pt x="887" y="12"/>
                    <a:pt x="827" y="0"/>
                    <a:pt x="764" y="0"/>
                  </a:cubicBezTo>
                  <a:close/>
                </a:path>
              </a:pathLst>
            </a:custGeom>
            <a:solidFill>
              <a:srgbClr val="101830"/>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35" name="Google Shape;2535;p70"/>
            <p:cNvSpPr/>
            <p:nvPr/>
          </p:nvSpPr>
          <p:spPr>
            <a:xfrm>
              <a:off x="2011675" y="1697600"/>
              <a:ext cx="15125" cy="36200"/>
            </a:xfrm>
            <a:custGeom>
              <a:avLst/>
              <a:gdLst/>
              <a:ahLst/>
              <a:cxnLst/>
              <a:rect l="l" t="t" r="r" b="b"/>
              <a:pathLst>
                <a:path w="605" h="1448" extrusionOk="0">
                  <a:moveTo>
                    <a:pt x="390" y="1"/>
                  </a:moveTo>
                  <a:lnTo>
                    <a:pt x="1" y="717"/>
                  </a:lnTo>
                  <a:lnTo>
                    <a:pt x="10" y="1406"/>
                  </a:lnTo>
                  <a:cubicBezTo>
                    <a:pt x="10" y="1406"/>
                    <a:pt x="532" y="1448"/>
                    <a:pt x="580" y="1448"/>
                  </a:cubicBezTo>
                  <a:cubicBezTo>
                    <a:pt x="581" y="1448"/>
                    <a:pt x="582" y="1448"/>
                    <a:pt x="583" y="1448"/>
                  </a:cubicBezTo>
                  <a:cubicBezTo>
                    <a:pt x="605" y="1446"/>
                    <a:pt x="390" y="1"/>
                    <a:pt x="390" y="1"/>
                  </a:cubicBezTo>
                  <a:close/>
                </a:path>
              </a:pathLst>
            </a:custGeom>
            <a:solidFill>
              <a:srgbClr val="F2D4C0"/>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36" name="Google Shape;2536;p70"/>
            <p:cNvSpPr/>
            <p:nvPr/>
          </p:nvSpPr>
          <p:spPr>
            <a:xfrm>
              <a:off x="2008725" y="1717975"/>
              <a:ext cx="31200" cy="56125"/>
            </a:xfrm>
            <a:custGeom>
              <a:avLst/>
              <a:gdLst/>
              <a:ahLst/>
              <a:cxnLst/>
              <a:rect l="l" t="t" r="r" b="b"/>
              <a:pathLst>
                <a:path w="1248" h="2245" extrusionOk="0">
                  <a:moveTo>
                    <a:pt x="152" y="0"/>
                  </a:moveTo>
                  <a:cubicBezTo>
                    <a:pt x="101" y="16"/>
                    <a:pt x="51" y="24"/>
                    <a:pt x="0" y="31"/>
                  </a:cubicBezTo>
                  <a:cubicBezTo>
                    <a:pt x="189" y="126"/>
                    <a:pt x="387" y="150"/>
                    <a:pt x="595" y="207"/>
                  </a:cubicBezTo>
                  <a:cubicBezTo>
                    <a:pt x="762" y="253"/>
                    <a:pt x="971" y="277"/>
                    <a:pt x="1052" y="415"/>
                  </a:cubicBezTo>
                  <a:cubicBezTo>
                    <a:pt x="1103" y="497"/>
                    <a:pt x="1096" y="653"/>
                    <a:pt x="1103" y="743"/>
                  </a:cubicBezTo>
                  <a:cubicBezTo>
                    <a:pt x="1125" y="1213"/>
                    <a:pt x="1010" y="1676"/>
                    <a:pt x="1037" y="2148"/>
                  </a:cubicBezTo>
                  <a:cubicBezTo>
                    <a:pt x="1039" y="2194"/>
                    <a:pt x="1072" y="2234"/>
                    <a:pt x="1118" y="2245"/>
                  </a:cubicBezTo>
                  <a:cubicBezTo>
                    <a:pt x="1142" y="2236"/>
                    <a:pt x="1169" y="2229"/>
                    <a:pt x="1195" y="2223"/>
                  </a:cubicBezTo>
                  <a:cubicBezTo>
                    <a:pt x="1151" y="1944"/>
                    <a:pt x="1164" y="1656"/>
                    <a:pt x="1180" y="1375"/>
                  </a:cubicBezTo>
                  <a:cubicBezTo>
                    <a:pt x="1197" y="1050"/>
                    <a:pt x="1193" y="694"/>
                    <a:pt x="1248" y="371"/>
                  </a:cubicBezTo>
                  <a:cubicBezTo>
                    <a:pt x="1241" y="356"/>
                    <a:pt x="1237" y="341"/>
                    <a:pt x="1230" y="330"/>
                  </a:cubicBezTo>
                  <a:cubicBezTo>
                    <a:pt x="1024" y="279"/>
                    <a:pt x="824" y="187"/>
                    <a:pt x="620" y="130"/>
                  </a:cubicBezTo>
                  <a:cubicBezTo>
                    <a:pt x="464" y="84"/>
                    <a:pt x="299" y="62"/>
                    <a:pt x="152" y="0"/>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37" name="Google Shape;2537;p70"/>
            <p:cNvSpPr/>
            <p:nvPr/>
          </p:nvSpPr>
          <p:spPr>
            <a:xfrm>
              <a:off x="2007400" y="1697050"/>
              <a:ext cx="14025" cy="22750"/>
            </a:xfrm>
            <a:custGeom>
              <a:avLst/>
              <a:gdLst/>
              <a:ahLst/>
              <a:cxnLst/>
              <a:rect l="l" t="t" r="r" b="b"/>
              <a:pathLst>
                <a:path w="561" h="910" extrusionOk="0">
                  <a:moveTo>
                    <a:pt x="416" y="1"/>
                  </a:moveTo>
                  <a:cubicBezTo>
                    <a:pt x="416" y="1"/>
                    <a:pt x="22" y="864"/>
                    <a:pt x="1" y="910"/>
                  </a:cubicBezTo>
                  <a:lnTo>
                    <a:pt x="238" y="879"/>
                  </a:lnTo>
                  <a:lnTo>
                    <a:pt x="561" y="23"/>
                  </a:lnTo>
                  <a:lnTo>
                    <a:pt x="416" y="1"/>
                  </a:ln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38" name="Google Shape;2538;p70"/>
            <p:cNvSpPr/>
            <p:nvPr/>
          </p:nvSpPr>
          <p:spPr>
            <a:xfrm>
              <a:off x="2006475" y="1695250"/>
              <a:ext cx="12375" cy="68600"/>
            </a:xfrm>
            <a:custGeom>
              <a:avLst/>
              <a:gdLst/>
              <a:ahLst/>
              <a:cxnLst/>
              <a:rect l="l" t="t" r="r" b="b"/>
              <a:pathLst>
                <a:path w="495" h="2744" extrusionOk="0">
                  <a:moveTo>
                    <a:pt x="330" y="0"/>
                  </a:moveTo>
                  <a:lnTo>
                    <a:pt x="0" y="953"/>
                  </a:lnTo>
                  <a:lnTo>
                    <a:pt x="70" y="2567"/>
                  </a:lnTo>
                  <a:lnTo>
                    <a:pt x="248" y="2743"/>
                  </a:lnTo>
                  <a:lnTo>
                    <a:pt x="494" y="1259"/>
                  </a:lnTo>
                  <a:lnTo>
                    <a:pt x="152" y="929"/>
                  </a:lnTo>
                  <a:lnTo>
                    <a:pt x="494" y="11"/>
                  </a:lnTo>
                  <a:lnTo>
                    <a:pt x="330" y="0"/>
                  </a:lnTo>
                  <a:close/>
                </a:path>
              </a:pathLst>
            </a:custGeom>
            <a:solidFill>
              <a:srgbClr val="0C122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39" name="Google Shape;2539;p70"/>
            <p:cNvSpPr/>
            <p:nvPr/>
          </p:nvSpPr>
          <p:spPr>
            <a:xfrm>
              <a:off x="2009325" y="1718625"/>
              <a:ext cx="27525" cy="55325"/>
            </a:xfrm>
            <a:custGeom>
              <a:avLst/>
              <a:gdLst/>
              <a:ahLst/>
              <a:cxnLst/>
              <a:rect l="l" t="t" r="r" b="b"/>
              <a:pathLst>
                <a:path w="1101" h="2213" extrusionOk="0">
                  <a:moveTo>
                    <a:pt x="0" y="1"/>
                  </a:moveTo>
                  <a:lnTo>
                    <a:pt x="0" y="1"/>
                  </a:lnTo>
                  <a:cubicBezTo>
                    <a:pt x="0" y="1"/>
                    <a:pt x="132" y="1744"/>
                    <a:pt x="134" y="1810"/>
                  </a:cubicBezTo>
                  <a:lnTo>
                    <a:pt x="1070" y="2212"/>
                  </a:lnTo>
                  <a:lnTo>
                    <a:pt x="1101" y="341"/>
                  </a:lnTo>
                  <a:lnTo>
                    <a:pt x="0" y="1"/>
                  </a:lnTo>
                  <a:close/>
                </a:path>
              </a:pathLst>
            </a:custGeom>
            <a:solidFill>
              <a:srgbClr val="0C122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40" name="Google Shape;2540;p70"/>
            <p:cNvSpPr/>
            <p:nvPr/>
          </p:nvSpPr>
          <p:spPr>
            <a:xfrm>
              <a:off x="1960725" y="1677700"/>
              <a:ext cx="25400" cy="29000"/>
            </a:xfrm>
            <a:custGeom>
              <a:avLst/>
              <a:gdLst/>
              <a:ahLst/>
              <a:cxnLst/>
              <a:rect l="l" t="t" r="r" b="b"/>
              <a:pathLst>
                <a:path w="1016" h="1160" extrusionOk="0">
                  <a:moveTo>
                    <a:pt x="855" y="0"/>
                  </a:moveTo>
                  <a:cubicBezTo>
                    <a:pt x="754" y="0"/>
                    <a:pt x="652" y="40"/>
                    <a:pt x="565" y="94"/>
                  </a:cubicBezTo>
                  <a:cubicBezTo>
                    <a:pt x="462" y="162"/>
                    <a:pt x="374" y="254"/>
                    <a:pt x="288" y="344"/>
                  </a:cubicBezTo>
                  <a:cubicBezTo>
                    <a:pt x="176" y="463"/>
                    <a:pt x="64" y="584"/>
                    <a:pt x="1" y="733"/>
                  </a:cubicBezTo>
                  <a:lnTo>
                    <a:pt x="165" y="1130"/>
                  </a:lnTo>
                  <a:cubicBezTo>
                    <a:pt x="187" y="1154"/>
                    <a:pt x="222" y="1160"/>
                    <a:pt x="256" y="1160"/>
                  </a:cubicBezTo>
                  <a:cubicBezTo>
                    <a:pt x="264" y="1160"/>
                    <a:pt x="271" y="1159"/>
                    <a:pt x="277" y="1159"/>
                  </a:cubicBezTo>
                  <a:cubicBezTo>
                    <a:pt x="422" y="1152"/>
                    <a:pt x="565" y="1119"/>
                    <a:pt x="699" y="1062"/>
                  </a:cubicBezTo>
                  <a:cubicBezTo>
                    <a:pt x="721" y="1056"/>
                    <a:pt x="739" y="1043"/>
                    <a:pt x="754" y="1027"/>
                  </a:cubicBezTo>
                  <a:cubicBezTo>
                    <a:pt x="767" y="1010"/>
                    <a:pt x="767" y="983"/>
                    <a:pt x="750" y="968"/>
                  </a:cubicBezTo>
                  <a:cubicBezTo>
                    <a:pt x="741" y="962"/>
                    <a:pt x="730" y="959"/>
                    <a:pt x="719" y="959"/>
                  </a:cubicBezTo>
                  <a:cubicBezTo>
                    <a:pt x="717" y="959"/>
                    <a:pt x="715" y="959"/>
                    <a:pt x="712" y="959"/>
                  </a:cubicBezTo>
                  <a:lnTo>
                    <a:pt x="425" y="955"/>
                  </a:lnTo>
                  <a:cubicBezTo>
                    <a:pt x="409" y="917"/>
                    <a:pt x="451" y="884"/>
                    <a:pt x="486" y="869"/>
                  </a:cubicBezTo>
                  <a:lnTo>
                    <a:pt x="835" y="700"/>
                  </a:lnTo>
                  <a:cubicBezTo>
                    <a:pt x="875" y="680"/>
                    <a:pt x="921" y="656"/>
                    <a:pt x="930" y="610"/>
                  </a:cubicBezTo>
                  <a:cubicBezTo>
                    <a:pt x="889" y="599"/>
                    <a:pt x="848" y="594"/>
                    <a:pt x="807" y="594"/>
                  </a:cubicBezTo>
                  <a:cubicBezTo>
                    <a:pt x="698" y="594"/>
                    <a:pt x="589" y="626"/>
                    <a:pt x="484" y="656"/>
                  </a:cubicBezTo>
                  <a:lnTo>
                    <a:pt x="1015" y="313"/>
                  </a:lnTo>
                  <a:cubicBezTo>
                    <a:pt x="979" y="291"/>
                    <a:pt x="938" y="283"/>
                    <a:pt x="897" y="283"/>
                  </a:cubicBezTo>
                  <a:cubicBezTo>
                    <a:pt x="827" y="283"/>
                    <a:pt x="753" y="307"/>
                    <a:pt x="686" y="333"/>
                  </a:cubicBezTo>
                  <a:cubicBezTo>
                    <a:pt x="624" y="355"/>
                    <a:pt x="560" y="380"/>
                    <a:pt x="505" y="415"/>
                  </a:cubicBezTo>
                  <a:lnTo>
                    <a:pt x="505" y="415"/>
                  </a:lnTo>
                  <a:cubicBezTo>
                    <a:pt x="574" y="349"/>
                    <a:pt x="647" y="290"/>
                    <a:pt x="726" y="237"/>
                  </a:cubicBezTo>
                  <a:cubicBezTo>
                    <a:pt x="813" y="179"/>
                    <a:pt x="917" y="111"/>
                    <a:pt x="921" y="6"/>
                  </a:cubicBezTo>
                  <a:cubicBezTo>
                    <a:pt x="899" y="2"/>
                    <a:pt x="877" y="0"/>
                    <a:pt x="855" y="0"/>
                  </a:cubicBezTo>
                  <a:close/>
                </a:path>
              </a:pathLst>
            </a:custGeom>
            <a:solidFill>
              <a:schemeClr val="l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41" name="Google Shape;2541;p70"/>
            <p:cNvSpPr/>
            <p:nvPr/>
          </p:nvSpPr>
          <p:spPr>
            <a:xfrm>
              <a:off x="2081625" y="1644950"/>
              <a:ext cx="4425" cy="2600"/>
            </a:xfrm>
            <a:custGeom>
              <a:avLst/>
              <a:gdLst/>
              <a:ahLst/>
              <a:cxnLst/>
              <a:rect l="l" t="t" r="r" b="b"/>
              <a:pathLst>
                <a:path w="177" h="104" extrusionOk="0">
                  <a:moveTo>
                    <a:pt x="150" y="1"/>
                  </a:moveTo>
                  <a:cubicBezTo>
                    <a:pt x="148" y="1"/>
                    <a:pt x="146" y="2"/>
                    <a:pt x="143" y="3"/>
                  </a:cubicBezTo>
                  <a:cubicBezTo>
                    <a:pt x="139" y="3"/>
                    <a:pt x="137" y="5"/>
                    <a:pt x="133" y="9"/>
                  </a:cubicBezTo>
                  <a:lnTo>
                    <a:pt x="115" y="20"/>
                  </a:lnTo>
                  <a:cubicBezTo>
                    <a:pt x="104" y="27"/>
                    <a:pt x="93" y="33"/>
                    <a:pt x="82" y="40"/>
                  </a:cubicBezTo>
                  <a:lnTo>
                    <a:pt x="12" y="84"/>
                  </a:lnTo>
                  <a:cubicBezTo>
                    <a:pt x="1" y="89"/>
                    <a:pt x="6" y="104"/>
                    <a:pt x="16" y="104"/>
                  </a:cubicBezTo>
                  <a:cubicBezTo>
                    <a:pt x="18" y="104"/>
                    <a:pt x="20" y="103"/>
                    <a:pt x="23" y="101"/>
                  </a:cubicBezTo>
                  <a:lnTo>
                    <a:pt x="23" y="104"/>
                  </a:lnTo>
                  <a:lnTo>
                    <a:pt x="95" y="71"/>
                  </a:lnTo>
                  <a:cubicBezTo>
                    <a:pt x="106" y="64"/>
                    <a:pt x="119" y="60"/>
                    <a:pt x="130" y="55"/>
                  </a:cubicBezTo>
                  <a:lnTo>
                    <a:pt x="148" y="47"/>
                  </a:lnTo>
                  <a:cubicBezTo>
                    <a:pt x="152" y="47"/>
                    <a:pt x="157" y="44"/>
                    <a:pt x="161" y="42"/>
                  </a:cubicBezTo>
                  <a:cubicBezTo>
                    <a:pt x="163" y="40"/>
                    <a:pt x="168" y="36"/>
                    <a:pt x="170" y="33"/>
                  </a:cubicBezTo>
                  <a:cubicBezTo>
                    <a:pt x="174" y="27"/>
                    <a:pt x="176" y="20"/>
                    <a:pt x="174" y="14"/>
                  </a:cubicBezTo>
                  <a:cubicBezTo>
                    <a:pt x="170" y="7"/>
                    <a:pt x="165" y="3"/>
                    <a:pt x="157" y="3"/>
                  </a:cubicBezTo>
                  <a:cubicBezTo>
                    <a:pt x="154" y="2"/>
                    <a:pt x="152" y="1"/>
                    <a:pt x="150" y="1"/>
                  </a:cubicBezTo>
                  <a:close/>
                </a:path>
              </a:pathLst>
            </a:custGeom>
            <a:solidFill>
              <a:schemeClr val="accent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42" name="Google Shape;2542;p70"/>
            <p:cNvSpPr/>
            <p:nvPr/>
          </p:nvSpPr>
          <p:spPr>
            <a:xfrm>
              <a:off x="2081475" y="1659775"/>
              <a:ext cx="60350" cy="21300"/>
            </a:xfrm>
            <a:custGeom>
              <a:avLst/>
              <a:gdLst/>
              <a:ahLst/>
              <a:cxnLst/>
              <a:rect l="l" t="t" r="r" b="b"/>
              <a:pathLst>
                <a:path w="2414" h="852" extrusionOk="0">
                  <a:moveTo>
                    <a:pt x="1880" y="0"/>
                  </a:moveTo>
                  <a:lnTo>
                    <a:pt x="444" y="170"/>
                  </a:lnTo>
                  <a:cubicBezTo>
                    <a:pt x="345" y="229"/>
                    <a:pt x="264" y="310"/>
                    <a:pt x="204" y="409"/>
                  </a:cubicBezTo>
                  <a:cubicBezTo>
                    <a:pt x="117" y="567"/>
                    <a:pt x="0" y="822"/>
                    <a:pt x="0" y="822"/>
                  </a:cubicBezTo>
                  <a:cubicBezTo>
                    <a:pt x="0" y="822"/>
                    <a:pt x="151" y="852"/>
                    <a:pt x="345" y="852"/>
                  </a:cubicBezTo>
                  <a:cubicBezTo>
                    <a:pt x="467" y="852"/>
                    <a:pt x="606" y="840"/>
                    <a:pt x="736" y="802"/>
                  </a:cubicBezTo>
                  <a:cubicBezTo>
                    <a:pt x="1072" y="703"/>
                    <a:pt x="1854" y="308"/>
                    <a:pt x="1854" y="308"/>
                  </a:cubicBezTo>
                  <a:lnTo>
                    <a:pt x="2091" y="227"/>
                  </a:lnTo>
                  <a:lnTo>
                    <a:pt x="2414" y="231"/>
                  </a:lnTo>
                  <a:lnTo>
                    <a:pt x="1880" y="0"/>
                  </a:lnTo>
                  <a:close/>
                </a:path>
              </a:pathLst>
            </a:custGeom>
            <a:solidFill>
              <a:schemeClr val="l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43" name="Google Shape;2543;p70"/>
            <p:cNvSpPr/>
            <p:nvPr/>
          </p:nvSpPr>
          <p:spPr>
            <a:xfrm>
              <a:off x="2009550" y="1733950"/>
              <a:ext cx="32475" cy="36050"/>
            </a:xfrm>
            <a:custGeom>
              <a:avLst/>
              <a:gdLst/>
              <a:ahLst/>
              <a:cxnLst/>
              <a:rect l="l" t="t" r="r" b="b"/>
              <a:pathLst>
                <a:path w="1299" h="1442" extrusionOk="0">
                  <a:moveTo>
                    <a:pt x="103" y="1"/>
                  </a:moveTo>
                  <a:cubicBezTo>
                    <a:pt x="83" y="1"/>
                    <a:pt x="63" y="7"/>
                    <a:pt x="46" y="22"/>
                  </a:cubicBezTo>
                  <a:cubicBezTo>
                    <a:pt x="13" y="60"/>
                    <a:pt x="0" y="112"/>
                    <a:pt x="16" y="161"/>
                  </a:cubicBezTo>
                  <a:cubicBezTo>
                    <a:pt x="29" y="207"/>
                    <a:pt x="53" y="249"/>
                    <a:pt x="86" y="282"/>
                  </a:cubicBezTo>
                  <a:cubicBezTo>
                    <a:pt x="117" y="314"/>
                    <a:pt x="145" y="352"/>
                    <a:pt x="165" y="394"/>
                  </a:cubicBezTo>
                  <a:lnTo>
                    <a:pt x="86" y="345"/>
                  </a:lnTo>
                  <a:cubicBezTo>
                    <a:pt x="77" y="339"/>
                    <a:pt x="67" y="334"/>
                    <a:pt x="58" y="334"/>
                  </a:cubicBezTo>
                  <a:cubicBezTo>
                    <a:pt x="53" y="334"/>
                    <a:pt x="48" y="335"/>
                    <a:pt x="44" y="339"/>
                  </a:cubicBezTo>
                  <a:cubicBezTo>
                    <a:pt x="35" y="345"/>
                    <a:pt x="31" y="354"/>
                    <a:pt x="29" y="365"/>
                  </a:cubicBezTo>
                  <a:cubicBezTo>
                    <a:pt x="13" y="409"/>
                    <a:pt x="0" y="459"/>
                    <a:pt x="18" y="499"/>
                  </a:cubicBezTo>
                  <a:cubicBezTo>
                    <a:pt x="24" y="517"/>
                    <a:pt x="35" y="532"/>
                    <a:pt x="51" y="545"/>
                  </a:cubicBezTo>
                  <a:cubicBezTo>
                    <a:pt x="84" y="582"/>
                    <a:pt x="117" y="622"/>
                    <a:pt x="152" y="659"/>
                  </a:cubicBezTo>
                  <a:cubicBezTo>
                    <a:pt x="148" y="660"/>
                    <a:pt x="144" y="661"/>
                    <a:pt x="140" y="661"/>
                  </a:cubicBezTo>
                  <a:cubicBezTo>
                    <a:pt x="121" y="661"/>
                    <a:pt x="102" y="649"/>
                    <a:pt x="84" y="649"/>
                  </a:cubicBezTo>
                  <a:cubicBezTo>
                    <a:pt x="79" y="649"/>
                    <a:pt x="73" y="650"/>
                    <a:pt x="68" y="653"/>
                  </a:cubicBezTo>
                  <a:cubicBezTo>
                    <a:pt x="46" y="668"/>
                    <a:pt x="38" y="697"/>
                    <a:pt x="46" y="721"/>
                  </a:cubicBezTo>
                  <a:cubicBezTo>
                    <a:pt x="53" y="745"/>
                    <a:pt x="66" y="767"/>
                    <a:pt x="84" y="784"/>
                  </a:cubicBezTo>
                  <a:cubicBezTo>
                    <a:pt x="141" y="853"/>
                    <a:pt x="198" y="918"/>
                    <a:pt x="255" y="984"/>
                  </a:cubicBezTo>
                  <a:cubicBezTo>
                    <a:pt x="245" y="989"/>
                    <a:pt x="234" y="991"/>
                    <a:pt x="223" y="991"/>
                  </a:cubicBezTo>
                  <a:cubicBezTo>
                    <a:pt x="204" y="991"/>
                    <a:pt x="184" y="986"/>
                    <a:pt x="165" y="984"/>
                  </a:cubicBezTo>
                  <a:cubicBezTo>
                    <a:pt x="162" y="984"/>
                    <a:pt x="158" y="984"/>
                    <a:pt x="155" y="984"/>
                  </a:cubicBezTo>
                  <a:cubicBezTo>
                    <a:pt x="126" y="984"/>
                    <a:pt x="100" y="1001"/>
                    <a:pt x="88" y="1028"/>
                  </a:cubicBezTo>
                  <a:cubicBezTo>
                    <a:pt x="81" y="1048"/>
                    <a:pt x="84" y="1072"/>
                    <a:pt x="92" y="1090"/>
                  </a:cubicBezTo>
                  <a:cubicBezTo>
                    <a:pt x="114" y="1138"/>
                    <a:pt x="163" y="1160"/>
                    <a:pt x="204" y="1178"/>
                  </a:cubicBezTo>
                  <a:cubicBezTo>
                    <a:pt x="437" y="1272"/>
                    <a:pt x="681" y="1336"/>
                    <a:pt x="929" y="1371"/>
                  </a:cubicBezTo>
                  <a:cubicBezTo>
                    <a:pt x="1032" y="1384"/>
                    <a:pt x="1138" y="1393"/>
                    <a:pt x="1234" y="1441"/>
                  </a:cubicBezTo>
                  <a:lnTo>
                    <a:pt x="1298" y="1072"/>
                  </a:lnTo>
                  <a:cubicBezTo>
                    <a:pt x="1201" y="1004"/>
                    <a:pt x="1195" y="176"/>
                    <a:pt x="1149" y="165"/>
                  </a:cubicBezTo>
                  <a:cubicBezTo>
                    <a:pt x="1147" y="165"/>
                    <a:pt x="1146" y="165"/>
                    <a:pt x="1144" y="165"/>
                  </a:cubicBezTo>
                  <a:cubicBezTo>
                    <a:pt x="1100" y="165"/>
                    <a:pt x="1058" y="322"/>
                    <a:pt x="1046" y="409"/>
                  </a:cubicBezTo>
                  <a:cubicBezTo>
                    <a:pt x="1035" y="499"/>
                    <a:pt x="1032" y="591"/>
                    <a:pt x="1039" y="681"/>
                  </a:cubicBezTo>
                  <a:cubicBezTo>
                    <a:pt x="734" y="525"/>
                    <a:pt x="494" y="229"/>
                    <a:pt x="202" y="38"/>
                  </a:cubicBezTo>
                  <a:cubicBezTo>
                    <a:pt x="173" y="18"/>
                    <a:pt x="137" y="1"/>
                    <a:pt x="103" y="1"/>
                  </a:cubicBezTo>
                  <a:close/>
                </a:path>
              </a:pathLst>
            </a:custGeom>
            <a:solidFill>
              <a:schemeClr val="l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44" name="Google Shape;2544;p70"/>
            <p:cNvSpPr/>
            <p:nvPr/>
          </p:nvSpPr>
          <p:spPr>
            <a:xfrm>
              <a:off x="2054400" y="1619850"/>
              <a:ext cx="6400" cy="7775"/>
            </a:xfrm>
            <a:custGeom>
              <a:avLst/>
              <a:gdLst/>
              <a:ahLst/>
              <a:cxnLst/>
              <a:rect l="l" t="t" r="r" b="b"/>
              <a:pathLst>
                <a:path w="256" h="311" extrusionOk="0">
                  <a:moveTo>
                    <a:pt x="146" y="5"/>
                  </a:moveTo>
                  <a:lnTo>
                    <a:pt x="148" y="6"/>
                  </a:lnTo>
                  <a:lnTo>
                    <a:pt x="148" y="6"/>
                  </a:lnTo>
                  <a:cubicBezTo>
                    <a:pt x="147" y="6"/>
                    <a:pt x="146" y="6"/>
                    <a:pt x="145" y="5"/>
                  </a:cubicBezTo>
                  <a:lnTo>
                    <a:pt x="145" y="5"/>
                  </a:lnTo>
                  <a:lnTo>
                    <a:pt x="146" y="5"/>
                  </a:lnTo>
                  <a:close/>
                  <a:moveTo>
                    <a:pt x="170" y="146"/>
                  </a:moveTo>
                  <a:lnTo>
                    <a:pt x="166" y="151"/>
                  </a:lnTo>
                  <a:lnTo>
                    <a:pt x="166" y="151"/>
                  </a:lnTo>
                  <a:cubicBezTo>
                    <a:pt x="167" y="149"/>
                    <a:pt x="168" y="147"/>
                    <a:pt x="170" y="146"/>
                  </a:cubicBezTo>
                  <a:close/>
                  <a:moveTo>
                    <a:pt x="155" y="169"/>
                  </a:moveTo>
                  <a:lnTo>
                    <a:pt x="152" y="176"/>
                  </a:lnTo>
                  <a:cubicBezTo>
                    <a:pt x="153" y="174"/>
                    <a:pt x="154" y="171"/>
                    <a:pt x="155" y="169"/>
                  </a:cubicBezTo>
                  <a:close/>
                  <a:moveTo>
                    <a:pt x="150" y="185"/>
                  </a:moveTo>
                  <a:lnTo>
                    <a:pt x="149" y="193"/>
                  </a:lnTo>
                  <a:lnTo>
                    <a:pt x="149" y="193"/>
                  </a:lnTo>
                  <a:cubicBezTo>
                    <a:pt x="149" y="190"/>
                    <a:pt x="149" y="188"/>
                    <a:pt x="150" y="185"/>
                  </a:cubicBezTo>
                  <a:close/>
                  <a:moveTo>
                    <a:pt x="185" y="0"/>
                  </a:moveTo>
                  <a:cubicBezTo>
                    <a:pt x="183" y="0"/>
                    <a:pt x="181" y="1"/>
                    <a:pt x="178" y="1"/>
                  </a:cubicBezTo>
                  <a:cubicBezTo>
                    <a:pt x="165" y="1"/>
                    <a:pt x="154" y="3"/>
                    <a:pt x="142" y="5"/>
                  </a:cubicBezTo>
                  <a:lnTo>
                    <a:pt x="142" y="5"/>
                  </a:lnTo>
                  <a:cubicBezTo>
                    <a:pt x="141" y="5"/>
                    <a:pt x="141" y="5"/>
                    <a:pt x="140" y="5"/>
                  </a:cubicBezTo>
                  <a:cubicBezTo>
                    <a:pt x="108" y="5"/>
                    <a:pt x="76" y="28"/>
                    <a:pt x="53" y="51"/>
                  </a:cubicBezTo>
                  <a:cubicBezTo>
                    <a:pt x="42" y="64"/>
                    <a:pt x="33" y="75"/>
                    <a:pt x="27" y="91"/>
                  </a:cubicBezTo>
                  <a:cubicBezTo>
                    <a:pt x="16" y="104"/>
                    <a:pt x="9" y="119"/>
                    <a:pt x="5" y="137"/>
                  </a:cubicBezTo>
                  <a:cubicBezTo>
                    <a:pt x="3" y="155"/>
                    <a:pt x="0" y="170"/>
                    <a:pt x="0" y="187"/>
                  </a:cubicBezTo>
                  <a:cubicBezTo>
                    <a:pt x="0" y="196"/>
                    <a:pt x="3" y="203"/>
                    <a:pt x="3" y="212"/>
                  </a:cubicBezTo>
                  <a:cubicBezTo>
                    <a:pt x="5" y="225"/>
                    <a:pt x="9" y="238"/>
                    <a:pt x="16" y="251"/>
                  </a:cubicBezTo>
                  <a:cubicBezTo>
                    <a:pt x="22" y="264"/>
                    <a:pt x="31" y="278"/>
                    <a:pt x="42" y="286"/>
                  </a:cubicBezTo>
                  <a:cubicBezTo>
                    <a:pt x="53" y="297"/>
                    <a:pt x="66" y="304"/>
                    <a:pt x="82" y="306"/>
                  </a:cubicBezTo>
                  <a:cubicBezTo>
                    <a:pt x="82" y="306"/>
                    <a:pt x="82" y="306"/>
                    <a:pt x="82" y="306"/>
                  </a:cubicBezTo>
                  <a:lnTo>
                    <a:pt x="82" y="306"/>
                  </a:lnTo>
                  <a:cubicBezTo>
                    <a:pt x="82" y="306"/>
                    <a:pt x="82" y="306"/>
                    <a:pt x="82" y="306"/>
                  </a:cubicBezTo>
                  <a:lnTo>
                    <a:pt x="82" y="306"/>
                  </a:lnTo>
                  <a:cubicBezTo>
                    <a:pt x="84" y="307"/>
                    <a:pt x="86" y="308"/>
                    <a:pt x="88" y="308"/>
                  </a:cubicBezTo>
                  <a:cubicBezTo>
                    <a:pt x="91" y="309"/>
                    <a:pt x="95" y="310"/>
                    <a:pt x="98" y="310"/>
                  </a:cubicBezTo>
                  <a:cubicBezTo>
                    <a:pt x="106" y="310"/>
                    <a:pt x="115" y="306"/>
                    <a:pt x="121" y="302"/>
                  </a:cubicBezTo>
                  <a:cubicBezTo>
                    <a:pt x="132" y="296"/>
                    <a:pt x="136" y="284"/>
                    <a:pt x="137" y="273"/>
                  </a:cubicBezTo>
                  <a:lnTo>
                    <a:pt x="137" y="273"/>
                  </a:lnTo>
                  <a:cubicBezTo>
                    <a:pt x="138" y="269"/>
                    <a:pt x="139" y="265"/>
                    <a:pt x="139" y="264"/>
                  </a:cubicBezTo>
                  <a:cubicBezTo>
                    <a:pt x="141" y="260"/>
                    <a:pt x="139" y="258"/>
                    <a:pt x="141" y="256"/>
                  </a:cubicBezTo>
                  <a:cubicBezTo>
                    <a:pt x="143" y="242"/>
                    <a:pt x="145" y="229"/>
                    <a:pt x="148" y="216"/>
                  </a:cubicBezTo>
                  <a:lnTo>
                    <a:pt x="148" y="216"/>
                  </a:lnTo>
                  <a:lnTo>
                    <a:pt x="145" y="227"/>
                  </a:lnTo>
                  <a:lnTo>
                    <a:pt x="145" y="227"/>
                  </a:lnTo>
                  <a:cubicBezTo>
                    <a:pt x="147" y="219"/>
                    <a:pt x="147" y="210"/>
                    <a:pt x="148" y="201"/>
                  </a:cubicBezTo>
                  <a:lnTo>
                    <a:pt x="148" y="201"/>
                  </a:lnTo>
                  <a:cubicBezTo>
                    <a:pt x="150" y="189"/>
                    <a:pt x="153" y="176"/>
                    <a:pt x="158" y="164"/>
                  </a:cubicBezTo>
                  <a:lnTo>
                    <a:pt x="158" y="164"/>
                  </a:lnTo>
                  <a:cubicBezTo>
                    <a:pt x="159" y="161"/>
                    <a:pt x="161" y="159"/>
                    <a:pt x="162" y="156"/>
                  </a:cubicBezTo>
                  <a:lnTo>
                    <a:pt x="162" y="156"/>
                  </a:lnTo>
                  <a:cubicBezTo>
                    <a:pt x="174" y="142"/>
                    <a:pt x="189" y="132"/>
                    <a:pt x="199" y="117"/>
                  </a:cubicBezTo>
                  <a:lnTo>
                    <a:pt x="199" y="117"/>
                  </a:lnTo>
                  <a:cubicBezTo>
                    <a:pt x="203" y="115"/>
                    <a:pt x="206" y="112"/>
                    <a:pt x="209" y="111"/>
                  </a:cubicBezTo>
                  <a:lnTo>
                    <a:pt x="218" y="108"/>
                  </a:lnTo>
                  <a:lnTo>
                    <a:pt x="231" y="97"/>
                  </a:lnTo>
                  <a:cubicBezTo>
                    <a:pt x="235" y="93"/>
                    <a:pt x="240" y="86"/>
                    <a:pt x="244" y="80"/>
                  </a:cubicBezTo>
                  <a:cubicBezTo>
                    <a:pt x="255" y="62"/>
                    <a:pt x="251" y="38"/>
                    <a:pt x="235" y="23"/>
                  </a:cubicBezTo>
                  <a:cubicBezTo>
                    <a:pt x="222" y="9"/>
                    <a:pt x="204" y="0"/>
                    <a:pt x="185"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45" name="Google Shape;2545;p70"/>
            <p:cNvSpPr/>
            <p:nvPr/>
          </p:nvSpPr>
          <p:spPr>
            <a:xfrm>
              <a:off x="2046825" y="1589450"/>
              <a:ext cx="44375" cy="29825"/>
            </a:xfrm>
            <a:custGeom>
              <a:avLst/>
              <a:gdLst/>
              <a:ahLst/>
              <a:cxnLst/>
              <a:rect l="l" t="t" r="r" b="b"/>
              <a:pathLst>
                <a:path w="1775" h="1193" extrusionOk="0">
                  <a:moveTo>
                    <a:pt x="683" y="0"/>
                  </a:moveTo>
                  <a:cubicBezTo>
                    <a:pt x="528" y="0"/>
                    <a:pt x="371" y="28"/>
                    <a:pt x="240" y="110"/>
                  </a:cubicBezTo>
                  <a:cubicBezTo>
                    <a:pt x="90" y="202"/>
                    <a:pt x="0" y="365"/>
                    <a:pt x="5" y="540"/>
                  </a:cubicBezTo>
                  <a:cubicBezTo>
                    <a:pt x="7" y="646"/>
                    <a:pt x="16" y="751"/>
                    <a:pt x="31" y="854"/>
                  </a:cubicBezTo>
                  <a:cubicBezTo>
                    <a:pt x="38" y="898"/>
                    <a:pt x="128" y="1168"/>
                    <a:pt x="110" y="1193"/>
                  </a:cubicBezTo>
                  <a:cubicBezTo>
                    <a:pt x="264" y="984"/>
                    <a:pt x="499" y="846"/>
                    <a:pt x="745" y="771"/>
                  </a:cubicBezTo>
                  <a:cubicBezTo>
                    <a:pt x="993" y="694"/>
                    <a:pt x="1252" y="679"/>
                    <a:pt x="1511" y="677"/>
                  </a:cubicBezTo>
                  <a:cubicBezTo>
                    <a:pt x="1608" y="677"/>
                    <a:pt x="1731" y="659"/>
                    <a:pt x="1755" y="565"/>
                  </a:cubicBezTo>
                  <a:cubicBezTo>
                    <a:pt x="1775" y="492"/>
                    <a:pt x="1718" y="424"/>
                    <a:pt x="1663" y="373"/>
                  </a:cubicBezTo>
                  <a:cubicBezTo>
                    <a:pt x="1397" y="138"/>
                    <a:pt x="1057" y="5"/>
                    <a:pt x="701" y="0"/>
                  </a:cubicBezTo>
                  <a:cubicBezTo>
                    <a:pt x="695" y="0"/>
                    <a:pt x="689" y="0"/>
                    <a:pt x="683"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46" name="Google Shape;2546;p70"/>
            <p:cNvSpPr/>
            <p:nvPr/>
          </p:nvSpPr>
          <p:spPr>
            <a:xfrm>
              <a:off x="2071425" y="1614050"/>
              <a:ext cx="9900" cy="5950"/>
            </a:xfrm>
            <a:custGeom>
              <a:avLst/>
              <a:gdLst/>
              <a:ahLst/>
              <a:cxnLst/>
              <a:rect l="l" t="t" r="r" b="b"/>
              <a:pathLst>
                <a:path w="396" h="238" extrusionOk="0">
                  <a:moveTo>
                    <a:pt x="262" y="0"/>
                  </a:moveTo>
                  <a:cubicBezTo>
                    <a:pt x="229" y="2"/>
                    <a:pt x="196" y="9"/>
                    <a:pt x="165" y="22"/>
                  </a:cubicBezTo>
                  <a:cubicBezTo>
                    <a:pt x="130" y="35"/>
                    <a:pt x="99" y="53"/>
                    <a:pt x="71" y="77"/>
                  </a:cubicBezTo>
                  <a:cubicBezTo>
                    <a:pt x="44" y="99"/>
                    <a:pt x="24" y="127"/>
                    <a:pt x="13" y="158"/>
                  </a:cubicBezTo>
                  <a:cubicBezTo>
                    <a:pt x="0" y="182"/>
                    <a:pt x="7" y="211"/>
                    <a:pt x="27" y="226"/>
                  </a:cubicBezTo>
                  <a:cubicBezTo>
                    <a:pt x="36" y="233"/>
                    <a:pt x="48" y="237"/>
                    <a:pt x="59" y="237"/>
                  </a:cubicBezTo>
                  <a:cubicBezTo>
                    <a:pt x="72" y="237"/>
                    <a:pt x="85" y="232"/>
                    <a:pt x="95" y="222"/>
                  </a:cubicBezTo>
                  <a:lnTo>
                    <a:pt x="92" y="220"/>
                  </a:lnTo>
                  <a:cubicBezTo>
                    <a:pt x="101" y="209"/>
                    <a:pt x="110" y="200"/>
                    <a:pt x="119" y="191"/>
                  </a:cubicBezTo>
                  <a:cubicBezTo>
                    <a:pt x="121" y="191"/>
                    <a:pt x="126" y="188"/>
                    <a:pt x="127" y="185"/>
                  </a:cubicBezTo>
                  <a:lnTo>
                    <a:pt x="127" y="185"/>
                  </a:lnTo>
                  <a:cubicBezTo>
                    <a:pt x="134" y="181"/>
                    <a:pt x="144" y="173"/>
                    <a:pt x="150" y="167"/>
                  </a:cubicBezTo>
                  <a:lnTo>
                    <a:pt x="158" y="163"/>
                  </a:lnTo>
                  <a:cubicBezTo>
                    <a:pt x="163" y="158"/>
                    <a:pt x="169" y="154"/>
                    <a:pt x="176" y="152"/>
                  </a:cubicBezTo>
                  <a:cubicBezTo>
                    <a:pt x="180" y="147"/>
                    <a:pt x="187" y="145"/>
                    <a:pt x="191" y="143"/>
                  </a:cubicBezTo>
                  <a:lnTo>
                    <a:pt x="201" y="137"/>
                  </a:lnTo>
                  <a:lnTo>
                    <a:pt x="201" y="137"/>
                  </a:lnTo>
                  <a:cubicBezTo>
                    <a:pt x="199" y="138"/>
                    <a:pt x="197" y="139"/>
                    <a:pt x="197" y="139"/>
                  </a:cubicBezTo>
                  <a:cubicBezTo>
                    <a:pt x="197" y="139"/>
                    <a:pt x="198" y="138"/>
                    <a:pt x="202" y="136"/>
                  </a:cubicBezTo>
                  <a:lnTo>
                    <a:pt x="202" y="136"/>
                  </a:lnTo>
                  <a:lnTo>
                    <a:pt x="201" y="137"/>
                  </a:lnTo>
                  <a:lnTo>
                    <a:pt x="201" y="137"/>
                  </a:lnTo>
                  <a:cubicBezTo>
                    <a:pt x="202" y="136"/>
                    <a:pt x="204" y="136"/>
                    <a:pt x="204" y="136"/>
                  </a:cubicBezTo>
                  <a:lnTo>
                    <a:pt x="204" y="136"/>
                  </a:lnTo>
                  <a:cubicBezTo>
                    <a:pt x="203" y="136"/>
                    <a:pt x="203" y="136"/>
                    <a:pt x="202" y="136"/>
                  </a:cubicBezTo>
                  <a:cubicBezTo>
                    <a:pt x="213" y="132"/>
                    <a:pt x="224" y="130"/>
                    <a:pt x="237" y="125"/>
                  </a:cubicBezTo>
                  <a:lnTo>
                    <a:pt x="257" y="123"/>
                  </a:lnTo>
                  <a:lnTo>
                    <a:pt x="255" y="123"/>
                  </a:lnTo>
                  <a:cubicBezTo>
                    <a:pt x="264" y="121"/>
                    <a:pt x="270" y="121"/>
                    <a:pt x="277" y="119"/>
                  </a:cubicBezTo>
                  <a:lnTo>
                    <a:pt x="325" y="119"/>
                  </a:lnTo>
                  <a:cubicBezTo>
                    <a:pt x="335" y="119"/>
                    <a:pt x="344" y="116"/>
                    <a:pt x="352" y="111"/>
                  </a:cubicBezTo>
                  <a:lnTo>
                    <a:pt x="352" y="111"/>
                  </a:lnTo>
                  <a:cubicBezTo>
                    <a:pt x="356" y="111"/>
                    <a:pt x="359" y="110"/>
                    <a:pt x="354" y="110"/>
                  </a:cubicBezTo>
                  <a:lnTo>
                    <a:pt x="354" y="110"/>
                  </a:lnTo>
                  <a:cubicBezTo>
                    <a:pt x="354" y="110"/>
                    <a:pt x="354" y="110"/>
                    <a:pt x="354" y="110"/>
                  </a:cubicBezTo>
                  <a:lnTo>
                    <a:pt x="354" y="110"/>
                  </a:lnTo>
                  <a:cubicBezTo>
                    <a:pt x="363" y="110"/>
                    <a:pt x="369" y="108"/>
                    <a:pt x="378" y="103"/>
                  </a:cubicBezTo>
                  <a:cubicBezTo>
                    <a:pt x="389" y="94"/>
                    <a:pt x="396" y="81"/>
                    <a:pt x="391" y="66"/>
                  </a:cubicBezTo>
                  <a:cubicBezTo>
                    <a:pt x="386" y="55"/>
                    <a:pt x="379" y="44"/>
                    <a:pt x="369" y="35"/>
                  </a:cubicBezTo>
                  <a:lnTo>
                    <a:pt x="369" y="35"/>
                  </a:lnTo>
                  <a:cubicBezTo>
                    <a:pt x="347" y="5"/>
                    <a:pt x="297" y="0"/>
                    <a:pt x="262"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47" name="Google Shape;2547;p70"/>
            <p:cNvSpPr/>
            <p:nvPr/>
          </p:nvSpPr>
          <p:spPr>
            <a:xfrm>
              <a:off x="2080250" y="1643025"/>
              <a:ext cx="85475" cy="49100"/>
            </a:xfrm>
            <a:custGeom>
              <a:avLst/>
              <a:gdLst/>
              <a:ahLst/>
              <a:cxnLst/>
              <a:rect l="l" t="t" r="r" b="b"/>
              <a:pathLst>
                <a:path w="3419" h="1964" extrusionOk="0">
                  <a:moveTo>
                    <a:pt x="2454" y="1"/>
                  </a:moveTo>
                  <a:lnTo>
                    <a:pt x="2087" y="119"/>
                  </a:lnTo>
                  <a:cubicBezTo>
                    <a:pt x="2010" y="141"/>
                    <a:pt x="1931" y="161"/>
                    <a:pt x="1852" y="183"/>
                  </a:cubicBezTo>
                  <a:lnTo>
                    <a:pt x="1088" y="348"/>
                  </a:lnTo>
                  <a:cubicBezTo>
                    <a:pt x="1073" y="352"/>
                    <a:pt x="1077" y="396"/>
                    <a:pt x="1077" y="396"/>
                  </a:cubicBezTo>
                  <a:cubicBezTo>
                    <a:pt x="923" y="506"/>
                    <a:pt x="802" y="646"/>
                    <a:pt x="633" y="738"/>
                  </a:cubicBezTo>
                  <a:cubicBezTo>
                    <a:pt x="545" y="785"/>
                    <a:pt x="453" y="824"/>
                    <a:pt x="381" y="892"/>
                  </a:cubicBezTo>
                  <a:cubicBezTo>
                    <a:pt x="310" y="960"/>
                    <a:pt x="260" y="1061"/>
                    <a:pt x="216" y="1156"/>
                  </a:cubicBezTo>
                  <a:cubicBezTo>
                    <a:pt x="146" y="1309"/>
                    <a:pt x="73" y="1463"/>
                    <a:pt x="1" y="1617"/>
                  </a:cubicBezTo>
                  <a:cubicBezTo>
                    <a:pt x="41" y="1620"/>
                    <a:pt x="81" y="1621"/>
                    <a:pt x="121" y="1621"/>
                  </a:cubicBezTo>
                  <a:cubicBezTo>
                    <a:pt x="348" y="1621"/>
                    <a:pt x="576" y="1580"/>
                    <a:pt x="803" y="1580"/>
                  </a:cubicBezTo>
                  <a:cubicBezTo>
                    <a:pt x="829" y="1580"/>
                    <a:pt x="854" y="1581"/>
                    <a:pt x="879" y="1582"/>
                  </a:cubicBezTo>
                  <a:cubicBezTo>
                    <a:pt x="1325" y="1602"/>
                    <a:pt x="1747" y="1806"/>
                    <a:pt x="2190" y="1821"/>
                  </a:cubicBezTo>
                  <a:cubicBezTo>
                    <a:pt x="2212" y="1822"/>
                    <a:pt x="2233" y="1822"/>
                    <a:pt x="2255" y="1822"/>
                  </a:cubicBezTo>
                  <a:cubicBezTo>
                    <a:pt x="2460" y="1822"/>
                    <a:pt x="2664" y="1788"/>
                    <a:pt x="2869" y="1786"/>
                  </a:cubicBezTo>
                  <a:cubicBezTo>
                    <a:pt x="2876" y="1786"/>
                    <a:pt x="2883" y="1786"/>
                    <a:pt x="2891" y="1786"/>
                  </a:cubicBezTo>
                  <a:cubicBezTo>
                    <a:pt x="3105" y="1786"/>
                    <a:pt x="3254" y="1819"/>
                    <a:pt x="3418" y="1964"/>
                  </a:cubicBezTo>
                  <a:cubicBezTo>
                    <a:pt x="3354" y="1685"/>
                    <a:pt x="3231" y="1378"/>
                    <a:pt x="3071" y="1173"/>
                  </a:cubicBezTo>
                  <a:cubicBezTo>
                    <a:pt x="2917" y="980"/>
                    <a:pt x="2698" y="984"/>
                    <a:pt x="2586" y="763"/>
                  </a:cubicBezTo>
                  <a:cubicBezTo>
                    <a:pt x="2548" y="692"/>
                    <a:pt x="2520" y="618"/>
                    <a:pt x="2502" y="541"/>
                  </a:cubicBezTo>
                  <a:cubicBezTo>
                    <a:pt x="2489" y="477"/>
                    <a:pt x="2487" y="409"/>
                    <a:pt x="2480" y="345"/>
                  </a:cubicBezTo>
                  <a:cubicBezTo>
                    <a:pt x="2463" y="231"/>
                    <a:pt x="2454" y="115"/>
                    <a:pt x="2454"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48" name="Google Shape;2548;p70"/>
            <p:cNvSpPr/>
            <p:nvPr/>
          </p:nvSpPr>
          <p:spPr>
            <a:xfrm>
              <a:off x="2042550" y="1569475"/>
              <a:ext cx="99125" cy="83450"/>
            </a:xfrm>
            <a:custGeom>
              <a:avLst/>
              <a:gdLst/>
              <a:ahLst/>
              <a:cxnLst/>
              <a:rect l="l" t="t" r="r" b="b"/>
              <a:pathLst>
                <a:path w="3965" h="3338" extrusionOk="0">
                  <a:moveTo>
                    <a:pt x="1640" y="0"/>
                  </a:moveTo>
                  <a:cubicBezTo>
                    <a:pt x="1289" y="0"/>
                    <a:pt x="946" y="94"/>
                    <a:pt x="666" y="329"/>
                  </a:cubicBezTo>
                  <a:cubicBezTo>
                    <a:pt x="602" y="384"/>
                    <a:pt x="543" y="446"/>
                    <a:pt x="490" y="511"/>
                  </a:cubicBezTo>
                  <a:cubicBezTo>
                    <a:pt x="389" y="560"/>
                    <a:pt x="294" y="626"/>
                    <a:pt x="213" y="705"/>
                  </a:cubicBezTo>
                  <a:cubicBezTo>
                    <a:pt x="57" y="863"/>
                    <a:pt x="0" y="1131"/>
                    <a:pt x="35" y="1346"/>
                  </a:cubicBezTo>
                  <a:cubicBezTo>
                    <a:pt x="57" y="1460"/>
                    <a:pt x="88" y="1574"/>
                    <a:pt x="130" y="1684"/>
                  </a:cubicBezTo>
                  <a:cubicBezTo>
                    <a:pt x="163" y="1781"/>
                    <a:pt x="204" y="1873"/>
                    <a:pt x="253" y="1963"/>
                  </a:cubicBezTo>
                  <a:cubicBezTo>
                    <a:pt x="270" y="1998"/>
                    <a:pt x="305" y="2082"/>
                    <a:pt x="347" y="2095"/>
                  </a:cubicBezTo>
                  <a:cubicBezTo>
                    <a:pt x="323" y="1904"/>
                    <a:pt x="233" y="1746"/>
                    <a:pt x="261" y="1596"/>
                  </a:cubicBezTo>
                  <a:cubicBezTo>
                    <a:pt x="272" y="1517"/>
                    <a:pt x="292" y="1440"/>
                    <a:pt x="321" y="1366"/>
                  </a:cubicBezTo>
                  <a:cubicBezTo>
                    <a:pt x="369" y="1243"/>
                    <a:pt x="455" y="1142"/>
                    <a:pt x="543" y="1045"/>
                  </a:cubicBezTo>
                  <a:cubicBezTo>
                    <a:pt x="648" y="930"/>
                    <a:pt x="796" y="869"/>
                    <a:pt x="945" y="869"/>
                  </a:cubicBezTo>
                  <a:cubicBezTo>
                    <a:pt x="1016" y="869"/>
                    <a:pt x="1087" y="883"/>
                    <a:pt x="1155" y="911"/>
                  </a:cubicBezTo>
                  <a:cubicBezTo>
                    <a:pt x="1265" y="959"/>
                    <a:pt x="1469" y="1039"/>
                    <a:pt x="1557" y="1118"/>
                  </a:cubicBezTo>
                  <a:cubicBezTo>
                    <a:pt x="1581" y="1140"/>
                    <a:pt x="1649" y="1230"/>
                    <a:pt x="1652" y="1230"/>
                  </a:cubicBezTo>
                  <a:lnTo>
                    <a:pt x="2183" y="1842"/>
                  </a:lnTo>
                  <a:cubicBezTo>
                    <a:pt x="2510" y="2437"/>
                    <a:pt x="2563" y="2387"/>
                    <a:pt x="2589" y="3066"/>
                  </a:cubicBezTo>
                  <a:cubicBezTo>
                    <a:pt x="2592" y="3156"/>
                    <a:pt x="2592" y="3248"/>
                    <a:pt x="2587" y="3338"/>
                  </a:cubicBezTo>
                  <a:lnTo>
                    <a:pt x="2596" y="3336"/>
                  </a:lnTo>
                  <a:lnTo>
                    <a:pt x="2609" y="3331"/>
                  </a:lnTo>
                  <a:cubicBezTo>
                    <a:pt x="2690" y="3307"/>
                    <a:pt x="2985" y="3221"/>
                    <a:pt x="3121" y="3186"/>
                  </a:cubicBezTo>
                  <a:cubicBezTo>
                    <a:pt x="3202" y="3167"/>
                    <a:pt x="3281" y="3145"/>
                    <a:pt x="3360" y="3125"/>
                  </a:cubicBezTo>
                  <a:lnTo>
                    <a:pt x="3595" y="3061"/>
                  </a:lnTo>
                  <a:cubicBezTo>
                    <a:pt x="3718" y="3024"/>
                    <a:pt x="3843" y="2987"/>
                    <a:pt x="3962" y="2943"/>
                  </a:cubicBezTo>
                  <a:cubicBezTo>
                    <a:pt x="3962" y="2894"/>
                    <a:pt x="3964" y="2848"/>
                    <a:pt x="3964" y="2800"/>
                  </a:cubicBezTo>
                  <a:cubicBezTo>
                    <a:pt x="3960" y="2336"/>
                    <a:pt x="3909" y="1866"/>
                    <a:pt x="3742" y="1434"/>
                  </a:cubicBezTo>
                  <a:cubicBezTo>
                    <a:pt x="3575" y="999"/>
                    <a:pt x="3292" y="601"/>
                    <a:pt x="2897" y="356"/>
                  </a:cubicBezTo>
                  <a:cubicBezTo>
                    <a:pt x="2765" y="276"/>
                    <a:pt x="2624" y="211"/>
                    <a:pt x="2477" y="158"/>
                  </a:cubicBezTo>
                  <a:cubicBezTo>
                    <a:pt x="2213" y="62"/>
                    <a:pt x="1924" y="0"/>
                    <a:pt x="1640"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49" name="Google Shape;2549;p70"/>
            <p:cNvSpPr/>
            <p:nvPr/>
          </p:nvSpPr>
          <p:spPr>
            <a:xfrm>
              <a:off x="2074050" y="1658900"/>
              <a:ext cx="23850" cy="24550"/>
            </a:xfrm>
            <a:custGeom>
              <a:avLst/>
              <a:gdLst/>
              <a:ahLst/>
              <a:cxnLst/>
              <a:rect l="l" t="t" r="r" b="b"/>
              <a:pathLst>
                <a:path w="954" h="982" extrusionOk="0">
                  <a:moveTo>
                    <a:pt x="690" y="0"/>
                  </a:moveTo>
                  <a:lnTo>
                    <a:pt x="1" y="295"/>
                  </a:lnTo>
                  <a:lnTo>
                    <a:pt x="249" y="982"/>
                  </a:lnTo>
                  <a:lnTo>
                    <a:pt x="954" y="325"/>
                  </a:lnTo>
                  <a:lnTo>
                    <a:pt x="690" y="0"/>
                  </a:ln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50" name="Google Shape;2550;p70"/>
            <p:cNvSpPr/>
            <p:nvPr/>
          </p:nvSpPr>
          <p:spPr>
            <a:xfrm>
              <a:off x="2033200" y="1686500"/>
              <a:ext cx="132450" cy="136100"/>
            </a:xfrm>
            <a:custGeom>
              <a:avLst/>
              <a:gdLst/>
              <a:ahLst/>
              <a:cxnLst/>
              <a:rect l="l" t="t" r="r" b="b"/>
              <a:pathLst>
                <a:path w="5298" h="5444" extrusionOk="0">
                  <a:moveTo>
                    <a:pt x="3559" y="1"/>
                  </a:moveTo>
                  <a:cubicBezTo>
                    <a:pt x="3163" y="1738"/>
                    <a:pt x="3045" y="3811"/>
                    <a:pt x="3045" y="3811"/>
                  </a:cubicBezTo>
                  <a:cubicBezTo>
                    <a:pt x="3045" y="3811"/>
                    <a:pt x="875" y="3102"/>
                    <a:pt x="240" y="2678"/>
                  </a:cubicBezTo>
                  <a:cubicBezTo>
                    <a:pt x="119" y="2863"/>
                    <a:pt x="1" y="3109"/>
                    <a:pt x="128" y="3284"/>
                  </a:cubicBezTo>
                  <a:cubicBezTo>
                    <a:pt x="161" y="3324"/>
                    <a:pt x="196" y="3359"/>
                    <a:pt x="236" y="3387"/>
                  </a:cubicBezTo>
                  <a:cubicBezTo>
                    <a:pt x="930" y="3932"/>
                    <a:pt x="1641" y="4448"/>
                    <a:pt x="2375" y="4938"/>
                  </a:cubicBezTo>
                  <a:cubicBezTo>
                    <a:pt x="2634" y="5111"/>
                    <a:pt x="2900" y="5283"/>
                    <a:pt x="3196" y="5377"/>
                  </a:cubicBezTo>
                  <a:cubicBezTo>
                    <a:pt x="3331" y="5419"/>
                    <a:pt x="3475" y="5443"/>
                    <a:pt x="3617" y="5443"/>
                  </a:cubicBezTo>
                  <a:cubicBezTo>
                    <a:pt x="3787" y="5443"/>
                    <a:pt x="3955" y="5409"/>
                    <a:pt x="4103" y="5329"/>
                  </a:cubicBezTo>
                  <a:cubicBezTo>
                    <a:pt x="4270" y="5239"/>
                    <a:pt x="4404" y="5096"/>
                    <a:pt x="4518" y="4947"/>
                  </a:cubicBezTo>
                  <a:cubicBezTo>
                    <a:pt x="5206" y="4053"/>
                    <a:pt x="5298" y="2841"/>
                    <a:pt x="5232" y="1716"/>
                  </a:cubicBezTo>
                  <a:cubicBezTo>
                    <a:pt x="5201" y="1165"/>
                    <a:pt x="5120" y="574"/>
                    <a:pt x="4931" y="56"/>
                  </a:cubicBezTo>
                  <a:cubicBezTo>
                    <a:pt x="4903" y="54"/>
                    <a:pt x="4823" y="49"/>
                    <a:pt x="4797" y="47"/>
                  </a:cubicBezTo>
                  <a:cubicBezTo>
                    <a:pt x="4739" y="42"/>
                    <a:pt x="4689" y="40"/>
                    <a:pt x="4644" y="40"/>
                  </a:cubicBezTo>
                  <a:cubicBezTo>
                    <a:pt x="4476" y="40"/>
                    <a:pt x="4379" y="70"/>
                    <a:pt x="4158" y="80"/>
                  </a:cubicBezTo>
                  <a:cubicBezTo>
                    <a:pt x="4145" y="81"/>
                    <a:pt x="4131" y="81"/>
                    <a:pt x="4115" y="81"/>
                  </a:cubicBezTo>
                  <a:cubicBezTo>
                    <a:pt x="3957" y="81"/>
                    <a:pt x="3703" y="41"/>
                    <a:pt x="3559" y="1"/>
                  </a:cubicBezTo>
                  <a:close/>
                </a:path>
              </a:pathLst>
            </a:custGeom>
            <a:solidFill>
              <a:schemeClr val="accent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2551" name="Google Shape;2551;p70"/>
          <p:cNvGrpSpPr/>
          <p:nvPr/>
        </p:nvGrpSpPr>
        <p:grpSpPr>
          <a:xfrm>
            <a:off x="2654350" y="5236217"/>
            <a:ext cx="1186913" cy="900144"/>
            <a:chOff x="4725044" y="4077175"/>
            <a:chExt cx="398900" cy="347475"/>
          </a:xfrm>
        </p:grpSpPr>
        <p:sp>
          <p:nvSpPr>
            <p:cNvPr id="2552" name="Google Shape;2552;p70"/>
            <p:cNvSpPr/>
            <p:nvPr/>
          </p:nvSpPr>
          <p:spPr>
            <a:xfrm>
              <a:off x="4725044" y="4077175"/>
              <a:ext cx="398900" cy="297393"/>
            </a:xfrm>
            <a:custGeom>
              <a:avLst/>
              <a:gdLst/>
              <a:ahLst/>
              <a:cxnLst/>
              <a:rect l="l" t="t" r="r" b="b"/>
              <a:pathLst>
                <a:path w="15956" h="9319" extrusionOk="0">
                  <a:moveTo>
                    <a:pt x="7919" y="1"/>
                  </a:moveTo>
                  <a:cubicBezTo>
                    <a:pt x="6674" y="1"/>
                    <a:pt x="5425" y="185"/>
                    <a:pt x="4303" y="548"/>
                  </a:cubicBezTo>
                  <a:cubicBezTo>
                    <a:pt x="3756" y="724"/>
                    <a:pt x="3235" y="939"/>
                    <a:pt x="2783" y="1211"/>
                  </a:cubicBezTo>
                  <a:cubicBezTo>
                    <a:pt x="1975" y="1692"/>
                    <a:pt x="1329" y="2406"/>
                    <a:pt x="932" y="3258"/>
                  </a:cubicBezTo>
                  <a:cubicBezTo>
                    <a:pt x="0" y="5237"/>
                    <a:pt x="795" y="7718"/>
                    <a:pt x="3444" y="8773"/>
                  </a:cubicBezTo>
                  <a:cubicBezTo>
                    <a:pt x="4426" y="9163"/>
                    <a:pt x="5521" y="9318"/>
                    <a:pt x="6649" y="9318"/>
                  </a:cubicBezTo>
                  <a:cubicBezTo>
                    <a:pt x="8094" y="9318"/>
                    <a:pt x="9592" y="9063"/>
                    <a:pt x="10975" y="8718"/>
                  </a:cubicBezTo>
                  <a:lnTo>
                    <a:pt x="10975" y="8718"/>
                  </a:lnTo>
                  <a:lnTo>
                    <a:pt x="9264" y="9159"/>
                  </a:lnTo>
                  <a:cubicBezTo>
                    <a:pt x="9282" y="9159"/>
                    <a:pt x="9301" y="9159"/>
                    <a:pt x="9319" y="9159"/>
                  </a:cubicBezTo>
                  <a:cubicBezTo>
                    <a:pt x="12107" y="9159"/>
                    <a:pt x="14699" y="7684"/>
                    <a:pt x="15325" y="5847"/>
                  </a:cubicBezTo>
                  <a:cubicBezTo>
                    <a:pt x="15956" y="3998"/>
                    <a:pt x="14658" y="1956"/>
                    <a:pt x="12336" y="888"/>
                  </a:cubicBezTo>
                  <a:cubicBezTo>
                    <a:pt x="11043" y="293"/>
                    <a:pt x="9484" y="1"/>
                    <a:pt x="7919" y="1"/>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53" name="Google Shape;2553;p70"/>
            <p:cNvSpPr/>
            <p:nvPr/>
          </p:nvSpPr>
          <p:spPr>
            <a:xfrm>
              <a:off x="4913100" y="4172025"/>
              <a:ext cx="21550" cy="252625"/>
            </a:xfrm>
            <a:custGeom>
              <a:avLst/>
              <a:gdLst/>
              <a:ahLst/>
              <a:cxnLst/>
              <a:rect l="l" t="t" r="r" b="b"/>
              <a:pathLst>
                <a:path w="862" h="10105" extrusionOk="0">
                  <a:moveTo>
                    <a:pt x="647" y="1"/>
                  </a:moveTo>
                  <a:cubicBezTo>
                    <a:pt x="568" y="1"/>
                    <a:pt x="488" y="21"/>
                    <a:pt x="479" y="59"/>
                  </a:cubicBezTo>
                  <a:cubicBezTo>
                    <a:pt x="398" y="424"/>
                    <a:pt x="398" y="795"/>
                    <a:pt x="378" y="1162"/>
                  </a:cubicBezTo>
                  <a:cubicBezTo>
                    <a:pt x="358" y="1520"/>
                    <a:pt x="339" y="1878"/>
                    <a:pt x="319" y="2236"/>
                  </a:cubicBezTo>
                  <a:cubicBezTo>
                    <a:pt x="246" y="3531"/>
                    <a:pt x="222" y="4827"/>
                    <a:pt x="174" y="6123"/>
                  </a:cubicBezTo>
                  <a:cubicBezTo>
                    <a:pt x="150" y="6771"/>
                    <a:pt x="125" y="7421"/>
                    <a:pt x="101" y="8071"/>
                  </a:cubicBezTo>
                  <a:cubicBezTo>
                    <a:pt x="90" y="8394"/>
                    <a:pt x="77" y="8717"/>
                    <a:pt x="66" y="9039"/>
                  </a:cubicBezTo>
                  <a:cubicBezTo>
                    <a:pt x="60" y="9200"/>
                    <a:pt x="53" y="9362"/>
                    <a:pt x="42" y="9523"/>
                  </a:cubicBezTo>
                  <a:cubicBezTo>
                    <a:pt x="33" y="9685"/>
                    <a:pt x="0" y="9848"/>
                    <a:pt x="55" y="10008"/>
                  </a:cubicBezTo>
                  <a:cubicBezTo>
                    <a:pt x="71" y="10056"/>
                    <a:pt x="145" y="10096"/>
                    <a:pt x="290" y="10105"/>
                  </a:cubicBezTo>
                  <a:cubicBezTo>
                    <a:pt x="298" y="10105"/>
                    <a:pt x="306" y="10105"/>
                    <a:pt x="315" y="10105"/>
                  </a:cubicBezTo>
                  <a:cubicBezTo>
                    <a:pt x="430" y="10105"/>
                    <a:pt x="568" y="10077"/>
                    <a:pt x="587" y="10034"/>
                  </a:cubicBezTo>
                  <a:cubicBezTo>
                    <a:pt x="661" y="9845"/>
                    <a:pt x="639" y="9659"/>
                    <a:pt x="639" y="9470"/>
                  </a:cubicBezTo>
                  <a:cubicBezTo>
                    <a:pt x="639" y="9290"/>
                    <a:pt x="644" y="9112"/>
                    <a:pt x="650" y="8932"/>
                  </a:cubicBezTo>
                  <a:cubicBezTo>
                    <a:pt x="659" y="8569"/>
                    <a:pt x="668" y="8205"/>
                    <a:pt x="679" y="7843"/>
                  </a:cubicBezTo>
                  <a:cubicBezTo>
                    <a:pt x="712" y="6547"/>
                    <a:pt x="747" y="5253"/>
                    <a:pt x="784" y="3958"/>
                  </a:cubicBezTo>
                  <a:cubicBezTo>
                    <a:pt x="802" y="3307"/>
                    <a:pt x="826" y="2657"/>
                    <a:pt x="833" y="2007"/>
                  </a:cubicBezTo>
                  <a:cubicBezTo>
                    <a:pt x="835" y="1684"/>
                    <a:pt x="846" y="1366"/>
                    <a:pt x="841" y="1041"/>
                  </a:cubicBezTo>
                  <a:cubicBezTo>
                    <a:pt x="835" y="714"/>
                    <a:pt x="861" y="384"/>
                    <a:pt x="809" y="59"/>
                  </a:cubicBezTo>
                  <a:cubicBezTo>
                    <a:pt x="802" y="20"/>
                    <a:pt x="725" y="1"/>
                    <a:pt x="647"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54" name="Google Shape;2554;p70"/>
            <p:cNvSpPr/>
            <p:nvPr/>
          </p:nvSpPr>
          <p:spPr>
            <a:xfrm>
              <a:off x="4796700" y="4226125"/>
              <a:ext cx="220125" cy="95400"/>
            </a:xfrm>
            <a:custGeom>
              <a:avLst/>
              <a:gdLst/>
              <a:ahLst/>
              <a:cxnLst/>
              <a:rect l="l" t="t" r="r" b="b"/>
              <a:pathLst>
                <a:path w="8805" h="3816" extrusionOk="0">
                  <a:moveTo>
                    <a:pt x="303" y="1"/>
                  </a:moveTo>
                  <a:cubicBezTo>
                    <a:pt x="152" y="1"/>
                    <a:pt x="1" y="117"/>
                    <a:pt x="108" y="217"/>
                  </a:cubicBezTo>
                  <a:cubicBezTo>
                    <a:pt x="429" y="515"/>
                    <a:pt x="795" y="792"/>
                    <a:pt x="1142" y="1078"/>
                  </a:cubicBezTo>
                  <a:lnTo>
                    <a:pt x="2150" y="1908"/>
                  </a:lnTo>
                  <a:cubicBezTo>
                    <a:pt x="2752" y="2402"/>
                    <a:pt x="3339" y="2905"/>
                    <a:pt x="3956" y="3390"/>
                  </a:cubicBezTo>
                  <a:cubicBezTo>
                    <a:pt x="4186" y="3570"/>
                    <a:pt x="4498" y="3759"/>
                    <a:pt x="4856" y="3805"/>
                  </a:cubicBezTo>
                  <a:cubicBezTo>
                    <a:pt x="4906" y="3812"/>
                    <a:pt x="4956" y="3816"/>
                    <a:pt x="5006" y="3816"/>
                  </a:cubicBezTo>
                  <a:cubicBezTo>
                    <a:pt x="5128" y="3816"/>
                    <a:pt x="5250" y="3795"/>
                    <a:pt x="5366" y="3752"/>
                  </a:cubicBezTo>
                  <a:cubicBezTo>
                    <a:pt x="5541" y="3687"/>
                    <a:pt x="5649" y="3570"/>
                    <a:pt x="5752" y="3458"/>
                  </a:cubicBezTo>
                  <a:cubicBezTo>
                    <a:pt x="6266" y="2911"/>
                    <a:pt x="6778" y="2362"/>
                    <a:pt x="7283" y="1813"/>
                  </a:cubicBezTo>
                  <a:cubicBezTo>
                    <a:pt x="7790" y="1264"/>
                    <a:pt x="8315" y="722"/>
                    <a:pt x="8765" y="151"/>
                  </a:cubicBezTo>
                  <a:lnTo>
                    <a:pt x="8765" y="149"/>
                  </a:lnTo>
                  <a:cubicBezTo>
                    <a:pt x="8804" y="99"/>
                    <a:pt x="8748" y="59"/>
                    <a:pt x="8685" y="59"/>
                  </a:cubicBezTo>
                  <a:cubicBezTo>
                    <a:pt x="8657" y="59"/>
                    <a:pt x="8627" y="67"/>
                    <a:pt x="8605" y="87"/>
                  </a:cubicBezTo>
                  <a:cubicBezTo>
                    <a:pt x="7988" y="636"/>
                    <a:pt x="7445" y="1227"/>
                    <a:pt x="6885" y="1802"/>
                  </a:cubicBezTo>
                  <a:cubicBezTo>
                    <a:pt x="6383" y="2318"/>
                    <a:pt x="5888" y="2839"/>
                    <a:pt x="5388" y="3357"/>
                  </a:cubicBezTo>
                  <a:cubicBezTo>
                    <a:pt x="5306" y="3441"/>
                    <a:pt x="5216" y="3535"/>
                    <a:pt x="5054" y="3546"/>
                  </a:cubicBezTo>
                  <a:cubicBezTo>
                    <a:pt x="5039" y="3547"/>
                    <a:pt x="5025" y="3548"/>
                    <a:pt x="5010" y="3548"/>
                  </a:cubicBezTo>
                  <a:cubicBezTo>
                    <a:pt x="4878" y="3548"/>
                    <a:pt x="4748" y="3497"/>
                    <a:pt x="4643" y="3447"/>
                  </a:cubicBezTo>
                  <a:cubicBezTo>
                    <a:pt x="4322" y="3300"/>
                    <a:pt x="4096" y="3065"/>
                    <a:pt x="3855" y="2865"/>
                  </a:cubicBezTo>
                  <a:lnTo>
                    <a:pt x="2150" y="1453"/>
                  </a:lnTo>
                  <a:lnTo>
                    <a:pt x="1301" y="746"/>
                  </a:lnTo>
                  <a:cubicBezTo>
                    <a:pt x="1017" y="511"/>
                    <a:pt x="743" y="267"/>
                    <a:pt x="442" y="43"/>
                  </a:cubicBezTo>
                  <a:cubicBezTo>
                    <a:pt x="402" y="13"/>
                    <a:pt x="352" y="1"/>
                    <a:pt x="303"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55" name="Google Shape;2555;p70"/>
            <p:cNvSpPr/>
            <p:nvPr/>
          </p:nvSpPr>
          <p:spPr>
            <a:xfrm>
              <a:off x="4891150" y="4191050"/>
              <a:ext cx="85575" cy="46575"/>
            </a:xfrm>
            <a:custGeom>
              <a:avLst/>
              <a:gdLst/>
              <a:ahLst/>
              <a:cxnLst/>
              <a:rect l="l" t="t" r="r" b="b"/>
              <a:pathLst>
                <a:path w="3423" h="1863" extrusionOk="0">
                  <a:moveTo>
                    <a:pt x="3315" y="0"/>
                  </a:moveTo>
                  <a:cubicBezTo>
                    <a:pt x="3297" y="0"/>
                    <a:pt x="3278" y="4"/>
                    <a:pt x="3261" y="14"/>
                  </a:cubicBezTo>
                  <a:cubicBezTo>
                    <a:pt x="3208" y="49"/>
                    <a:pt x="3147" y="69"/>
                    <a:pt x="3099" y="104"/>
                  </a:cubicBezTo>
                  <a:cubicBezTo>
                    <a:pt x="3050" y="137"/>
                    <a:pt x="3009" y="172"/>
                    <a:pt x="2960" y="205"/>
                  </a:cubicBezTo>
                  <a:cubicBezTo>
                    <a:pt x="2870" y="269"/>
                    <a:pt x="2785" y="335"/>
                    <a:pt x="2701" y="401"/>
                  </a:cubicBezTo>
                  <a:cubicBezTo>
                    <a:pt x="2536" y="537"/>
                    <a:pt x="2374" y="673"/>
                    <a:pt x="2211" y="809"/>
                  </a:cubicBezTo>
                  <a:cubicBezTo>
                    <a:pt x="1942" y="1039"/>
                    <a:pt x="1669" y="1266"/>
                    <a:pt x="1405" y="1499"/>
                  </a:cubicBezTo>
                  <a:lnTo>
                    <a:pt x="1405" y="1499"/>
                  </a:lnTo>
                  <a:lnTo>
                    <a:pt x="920" y="1104"/>
                  </a:lnTo>
                  <a:lnTo>
                    <a:pt x="602" y="844"/>
                  </a:lnTo>
                  <a:cubicBezTo>
                    <a:pt x="551" y="803"/>
                    <a:pt x="503" y="761"/>
                    <a:pt x="450" y="721"/>
                  </a:cubicBezTo>
                  <a:cubicBezTo>
                    <a:pt x="386" y="673"/>
                    <a:pt x="323" y="656"/>
                    <a:pt x="239" y="627"/>
                  </a:cubicBezTo>
                  <a:cubicBezTo>
                    <a:pt x="219" y="621"/>
                    <a:pt x="197" y="618"/>
                    <a:pt x="175" y="618"/>
                  </a:cubicBezTo>
                  <a:cubicBezTo>
                    <a:pt x="85" y="618"/>
                    <a:pt x="0" y="669"/>
                    <a:pt x="31" y="737"/>
                  </a:cubicBezTo>
                  <a:cubicBezTo>
                    <a:pt x="55" y="794"/>
                    <a:pt x="66" y="847"/>
                    <a:pt x="121" y="895"/>
                  </a:cubicBezTo>
                  <a:cubicBezTo>
                    <a:pt x="176" y="941"/>
                    <a:pt x="235" y="985"/>
                    <a:pt x="290" y="1031"/>
                  </a:cubicBezTo>
                  <a:lnTo>
                    <a:pt x="610" y="1290"/>
                  </a:lnTo>
                  <a:lnTo>
                    <a:pt x="1269" y="1822"/>
                  </a:lnTo>
                  <a:cubicBezTo>
                    <a:pt x="1305" y="1851"/>
                    <a:pt x="1352" y="1863"/>
                    <a:pt x="1399" y="1863"/>
                  </a:cubicBezTo>
                  <a:cubicBezTo>
                    <a:pt x="1473" y="1863"/>
                    <a:pt x="1549" y="1833"/>
                    <a:pt x="1592" y="1793"/>
                  </a:cubicBezTo>
                  <a:cubicBezTo>
                    <a:pt x="1897" y="1512"/>
                    <a:pt x="2194" y="1224"/>
                    <a:pt x="2503" y="943"/>
                  </a:cubicBezTo>
                  <a:cubicBezTo>
                    <a:pt x="2659" y="803"/>
                    <a:pt x="2815" y="664"/>
                    <a:pt x="2971" y="524"/>
                  </a:cubicBezTo>
                  <a:cubicBezTo>
                    <a:pt x="3042" y="458"/>
                    <a:pt x="3110" y="390"/>
                    <a:pt x="3178" y="322"/>
                  </a:cubicBezTo>
                  <a:cubicBezTo>
                    <a:pt x="3215" y="284"/>
                    <a:pt x="3257" y="247"/>
                    <a:pt x="3294" y="208"/>
                  </a:cubicBezTo>
                  <a:cubicBezTo>
                    <a:pt x="3331" y="168"/>
                    <a:pt x="3351" y="124"/>
                    <a:pt x="3386" y="85"/>
                  </a:cubicBezTo>
                  <a:lnTo>
                    <a:pt x="3386" y="80"/>
                  </a:lnTo>
                  <a:cubicBezTo>
                    <a:pt x="3423" y="39"/>
                    <a:pt x="3371" y="0"/>
                    <a:pt x="3315"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56" name="Google Shape;2556;p70"/>
            <p:cNvSpPr/>
            <p:nvPr/>
          </p:nvSpPr>
          <p:spPr>
            <a:xfrm>
              <a:off x="5026525" y="4154875"/>
              <a:ext cx="7775" cy="6075"/>
            </a:xfrm>
            <a:custGeom>
              <a:avLst/>
              <a:gdLst/>
              <a:ahLst/>
              <a:cxnLst/>
              <a:rect l="l" t="t" r="r" b="b"/>
              <a:pathLst>
                <a:path w="311" h="243" extrusionOk="0">
                  <a:moveTo>
                    <a:pt x="157" y="1"/>
                  </a:moveTo>
                  <a:cubicBezTo>
                    <a:pt x="1" y="1"/>
                    <a:pt x="1" y="242"/>
                    <a:pt x="157" y="242"/>
                  </a:cubicBezTo>
                  <a:cubicBezTo>
                    <a:pt x="310" y="242"/>
                    <a:pt x="310" y="1"/>
                    <a:pt x="157"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57" name="Google Shape;2557;p70"/>
            <p:cNvSpPr/>
            <p:nvPr/>
          </p:nvSpPr>
          <p:spPr>
            <a:xfrm>
              <a:off x="5002150" y="4132700"/>
              <a:ext cx="9075" cy="8975"/>
            </a:xfrm>
            <a:custGeom>
              <a:avLst/>
              <a:gdLst/>
              <a:ahLst/>
              <a:cxnLst/>
              <a:rect l="l" t="t" r="r" b="b"/>
              <a:pathLst>
                <a:path w="363" h="359" extrusionOk="0">
                  <a:moveTo>
                    <a:pt x="207" y="1"/>
                  </a:moveTo>
                  <a:cubicBezTo>
                    <a:pt x="150" y="1"/>
                    <a:pt x="99" y="29"/>
                    <a:pt x="73" y="77"/>
                  </a:cubicBezTo>
                  <a:lnTo>
                    <a:pt x="22" y="143"/>
                  </a:lnTo>
                  <a:cubicBezTo>
                    <a:pt x="11" y="159"/>
                    <a:pt x="7" y="178"/>
                    <a:pt x="5" y="196"/>
                  </a:cubicBezTo>
                  <a:cubicBezTo>
                    <a:pt x="1" y="216"/>
                    <a:pt x="3" y="236"/>
                    <a:pt x="9" y="253"/>
                  </a:cubicBezTo>
                  <a:lnTo>
                    <a:pt x="22" y="288"/>
                  </a:lnTo>
                  <a:lnTo>
                    <a:pt x="44" y="317"/>
                  </a:lnTo>
                  <a:cubicBezTo>
                    <a:pt x="58" y="330"/>
                    <a:pt x="73" y="341"/>
                    <a:pt x="91" y="345"/>
                  </a:cubicBezTo>
                  <a:cubicBezTo>
                    <a:pt x="102" y="352"/>
                    <a:pt x="115" y="356"/>
                    <a:pt x="128" y="356"/>
                  </a:cubicBezTo>
                  <a:cubicBezTo>
                    <a:pt x="135" y="358"/>
                    <a:pt x="142" y="359"/>
                    <a:pt x="149" y="359"/>
                  </a:cubicBezTo>
                  <a:cubicBezTo>
                    <a:pt x="160" y="359"/>
                    <a:pt x="172" y="357"/>
                    <a:pt x="183" y="354"/>
                  </a:cubicBezTo>
                  <a:lnTo>
                    <a:pt x="218" y="339"/>
                  </a:lnTo>
                  <a:lnTo>
                    <a:pt x="284" y="288"/>
                  </a:lnTo>
                  <a:cubicBezTo>
                    <a:pt x="332" y="262"/>
                    <a:pt x="361" y="211"/>
                    <a:pt x="361" y="157"/>
                  </a:cubicBezTo>
                  <a:cubicBezTo>
                    <a:pt x="363" y="135"/>
                    <a:pt x="356" y="115"/>
                    <a:pt x="347" y="95"/>
                  </a:cubicBezTo>
                  <a:cubicBezTo>
                    <a:pt x="341" y="77"/>
                    <a:pt x="330" y="60"/>
                    <a:pt x="315" y="47"/>
                  </a:cubicBezTo>
                  <a:cubicBezTo>
                    <a:pt x="297" y="27"/>
                    <a:pt x="273" y="14"/>
                    <a:pt x="246" y="5"/>
                  </a:cubicBezTo>
                  <a:lnTo>
                    <a:pt x="207" y="1"/>
                  </a:ln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58" name="Google Shape;2558;p70"/>
            <p:cNvSpPr/>
            <p:nvPr/>
          </p:nvSpPr>
          <p:spPr>
            <a:xfrm>
              <a:off x="4996825" y="4178825"/>
              <a:ext cx="10300" cy="7975"/>
            </a:xfrm>
            <a:custGeom>
              <a:avLst/>
              <a:gdLst/>
              <a:ahLst/>
              <a:cxnLst/>
              <a:rect l="l" t="t" r="r" b="b"/>
              <a:pathLst>
                <a:path w="412" h="319" extrusionOk="0">
                  <a:moveTo>
                    <a:pt x="205" y="0"/>
                  </a:moveTo>
                  <a:cubicBezTo>
                    <a:pt x="0" y="0"/>
                    <a:pt x="0" y="319"/>
                    <a:pt x="205" y="319"/>
                  </a:cubicBezTo>
                  <a:cubicBezTo>
                    <a:pt x="411" y="319"/>
                    <a:pt x="411" y="0"/>
                    <a:pt x="205" y="0"/>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2559" name="Google Shape;2559;p70"/>
          <p:cNvGrpSpPr/>
          <p:nvPr/>
        </p:nvGrpSpPr>
        <p:grpSpPr>
          <a:xfrm>
            <a:off x="658689" y="4761188"/>
            <a:ext cx="664608" cy="950097"/>
            <a:chOff x="5979675" y="4640775"/>
            <a:chExt cx="241875" cy="345775"/>
          </a:xfrm>
        </p:grpSpPr>
        <p:sp>
          <p:nvSpPr>
            <p:cNvPr id="2560" name="Google Shape;2560;p70"/>
            <p:cNvSpPr/>
            <p:nvPr/>
          </p:nvSpPr>
          <p:spPr>
            <a:xfrm>
              <a:off x="6008100" y="4698050"/>
              <a:ext cx="80475" cy="288500"/>
            </a:xfrm>
            <a:custGeom>
              <a:avLst/>
              <a:gdLst/>
              <a:ahLst/>
              <a:cxnLst/>
              <a:rect l="l" t="t" r="r" b="b"/>
              <a:pathLst>
                <a:path w="3219" h="11540" extrusionOk="0">
                  <a:moveTo>
                    <a:pt x="1" y="0"/>
                  </a:moveTo>
                  <a:lnTo>
                    <a:pt x="1" y="0"/>
                  </a:lnTo>
                  <a:cubicBezTo>
                    <a:pt x="859" y="1536"/>
                    <a:pt x="1375" y="3238"/>
                    <a:pt x="1516" y="4992"/>
                  </a:cubicBezTo>
                  <a:cubicBezTo>
                    <a:pt x="1606" y="6126"/>
                    <a:pt x="1538" y="7272"/>
                    <a:pt x="1705" y="8396"/>
                  </a:cubicBezTo>
                  <a:cubicBezTo>
                    <a:pt x="1838" y="9291"/>
                    <a:pt x="2148" y="10201"/>
                    <a:pt x="2725" y="10885"/>
                  </a:cubicBezTo>
                  <a:lnTo>
                    <a:pt x="2725" y="10885"/>
                  </a:lnTo>
                  <a:cubicBezTo>
                    <a:pt x="2210" y="9347"/>
                    <a:pt x="2351" y="7625"/>
                    <a:pt x="2265" y="5981"/>
                  </a:cubicBezTo>
                  <a:cubicBezTo>
                    <a:pt x="2217" y="5078"/>
                    <a:pt x="2096" y="4180"/>
                    <a:pt x="1903" y="3295"/>
                  </a:cubicBezTo>
                  <a:cubicBezTo>
                    <a:pt x="1626" y="2021"/>
                    <a:pt x="1119" y="675"/>
                    <a:pt x="1" y="0"/>
                  </a:cubicBezTo>
                  <a:close/>
                  <a:moveTo>
                    <a:pt x="2725" y="10885"/>
                  </a:moveTo>
                  <a:cubicBezTo>
                    <a:pt x="2799" y="11107"/>
                    <a:pt x="2887" y="11325"/>
                    <a:pt x="2992" y="11539"/>
                  </a:cubicBezTo>
                  <a:lnTo>
                    <a:pt x="3218" y="11359"/>
                  </a:lnTo>
                  <a:cubicBezTo>
                    <a:pt x="3035" y="11218"/>
                    <a:pt x="2872" y="11059"/>
                    <a:pt x="2725" y="10885"/>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61" name="Google Shape;2561;p70"/>
            <p:cNvSpPr/>
            <p:nvPr/>
          </p:nvSpPr>
          <p:spPr>
            <a:xfrm>
              <a:off x="6087325" y="4640775"/>
              <a:ext cx="52850" cy="339950"/>
            </a:xfrm>
            <a:custGeom>
              <a:avLst/>
              <a:gdLst/>
              <a:ahLst/>
              <a:cxnLst/>
              <a:rect l="l" t="t" r="r" b="b"/>
              <a:pathLst>
                <a:path w="2114" h="13598" extrusionOk="0">
                  <a:moveTo>
                    <a:pt x="2076" y="1"/>
                  </a:moveTo>
                  <a:lnTo>
                    <a:pt x="2076" y="1"/>
                  </a:lnTo>
                  <a:cubicBezTo>
                    <a:pt x="475" y="4345"/>
                    <a:pt x="1" y="9023"/>
                    <a:pt x="695" y="13597"/>
                  </a:cubicBezTo>
                  <a:lnTo>
                    <a:pt x="1147" y="13593"/>
                  </a:lnTo>
                  <a:cubicBezTo>
                    <a:pt x="1802" y="9093"/>
                    <a:pt x="2113" y="4549"/>
                    <a:pt x="2076" y="1"/>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62" name="Google Shape;2562;p70"/>
            <p:cNvSpPr/>
            <p:nvPr/>
          </p:nvSpPr>
          <p:spPr>
            <a:xfrm>
              <a:off x="6133350" y="4694750"/>
              <a:ext cx="88200" cy="291675"/>
            </a:xfrm>
            <a:custGeom>
              <a:avLst/>
              <a:gdLst/>
              <a:ahLst/>
              <a:cxnLst/>
              <a:rect l="l" t="t" r="r" b="b"/>
              <a:pathLst>
                <a:path w="3528" h="11667" extrusionOk="0">
                  <a:moveTo>
                    <a:pt x="3527" y="1"/>
                  </a:moveTo>
                  <a:lnTo>
                    <a:pt x="3527" y="1"/>
                  </a:lnTo>
                  <a:cubicBezTo>
                    <a:pt x="2506" y="925"/>
                    <a:pt x="1845" y="2199"/>
                    <a:pt x="1469" y="3525"/>
                  </a:cubicBezTo>
                  <a:cubicBezTo>
                    <a:pt x="1092" y="4854"/>
                    <a:pt x="984" y="6240"/>
                    <a:pt x="929" y="7619"/>
                  </a:cubicBezTo>
                  <a:cubicBezTo>
                    <a:pt x="874" y="9025"/>
                    <a:pt x="839" y="10538"/>
                    <a:pt x="0" y="11667"/>
                  </a:cubicBezTo>
                  <a:lnTo>
                    <a:pt x="398" y="11530"/>
                  </a:lnTo>
                  <a:cubicBezTo>
                    <a:pt x="1199" y="9925"/>
                    <a:pt x="1775" y="8214"/>
                    <a:pt x="2108" y="6451"/>
                  </a:cubicBezTo>
                  <a:cubicBezTo>
                    <a:pt x="2521" y="4281"/>
                    <a:pt x="2576" y="1995"/>
                    <a:pt x="3527"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63" name="Google Shape;2563;p70"/>
            <p:cNvSpPr/>
            <p:nvPr/>
          </p:nvSpPr>
          <p:spPr>
            <a:xfrm>
              <a:off x="5979675" y="4815875"/>
              <a:ext cx="46625" cy="169850"/>
            </a:xfrm>
            <a:custGeom>
              <a:avLst/>
              <a:gdLst/>
              <a:ahLst/>
              <a:cxnLst/>
              <a:rect l="l" t="t" r="r" b="b"/>
              <a:pathLst>
                <a:path w="1865" h="6794" extrusionOk="0">
                  <a:moveTo>
                    <a:pt x="378" y="0"/>
                  </a:moveTo>
                  <a:lnTo>
                    <a:pt x="378" y="0"/>
                  </a:lnTo>
                  <a:cubicBezTo>
                    <a:pt x="0" y="2304"/>
                    <a:pt x="450" y="4737"/>
                    <a:pt x="1627" y="6754"/>
                  </a:cubicBezTo>
                  <a:lnTo>
                    <a:pt x="1746" y="6793"/>
                  </a:lnTo>
                  <a:cubicBezTo>
                    <a:pt x="1865" y="4450"/>
                    <a:pt x="1395" y="2115"/>
                    <a:pt x="378"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64" name="Google Shape;2564;p70"/>
            <p:cNvSpPr/>
            <p:nvPr/>
          </p:nvSpPr>
          <p:spPr>
            <a:xfrm>
              <a:off x="6072900" y="4675250"/>
              <a:ext cx="13975" cy="309825"/>
            </a:xfrm>
            <a:custGeom>
              <a:avLst/>
              <a:gdLst/>
              <a:ahLst/>
              <a:cxnLst/>
              <a:rect l="l" t="t" r="r" b="b"/>
              <a:pathLst>
                <a:path w="559" h="12393" extrusionOk="0">
                  <a:moveTo>
                    <a:pt x="480" y="0"/>
                  </a:moveTo>
                  <a:cubicBezTo>
                    <a:pt x="465" y="0"/>
                    <a:pt x="450" y="9"/>
                    <a:pt x="444" y="27"/>
                  </a:cubicBezTo>
                  <a:cubicBezTo>
                    <a:pt x="330" y="412"/>
                    <a:pt x="275" y="827"/>
                    <a:pt x="222" y="1224"/>
                  </a:cubicBezTo>
                  <a:cubicBezTo>
                    <a:pt x="167" y="1622"/>
                    <a:pt x="119" y="2019"/>
                    <a:pt x="84" y="2417"/>
                  </a:cubicBezTo>
                  <a:cubicBezTo>
                    <a:pt x="18" y="3216"/>
                    <a:pt x="5" y="4018"/>
                    <a:pt x="2" y="4817"/>
                  </a:cubicBezTo>
                  <a:cubicBezTo>
                    <a:pt x="0" y="6445"/>
                    <a:pt x="57" y="8072"/>
                    <a:pt x="99" y="9699"/>
                  </a:cubicBezTo>
                  <a:cubicBezTo>
                    <a:pt x="110" y="10156"/>
                    <a:pt x="121" y="10613"/>
                    <a:pt x="132" y="11072"/>
                  </a:cubicBezTo>
                  <a:cubicBezTo>
                    <a:pt x="139" y="11309"/>
                    <a:pt x="143" y="11546"/>
                    <a:pt x="152" y="11786"/>
                  </a:cubicBezTo>
                  <a:cubicBezTo>
                    <a:pt x="156" y="11959"/>
                    <a:pt x="117" y="12216"/>
                    <a:pt x="251" y="12350"/>
                  </a:cubicBezTo>
                  <a:cubicBezTo>
                    <a:pt x="279" y="12378"/>
                    <a:pt x="316" y="12392"/>
                    <a:pt x="354" y="12392"/>
                  </a:cubicBezTo>
                  <a:cubicBezTo>
                    <a:pt x="378" y="12392"/>
                    <a:pt x="402" y="12386"/>
                    <a:pt x="424" y="12374"/>
                  </a:cubicBezTo>
                  <a:cubicBezTo>
                    <a:pt x="502" y="12324"/>
                    <a:pt x="559" y="12192"/>
                    <a:pt x="456" y="12139"/>
                  </a:cubicBezTo>
                  <a:lnTo>
                    <a:pt x="456" y="12139"/>
                  </a:lnTo>
                  <a:cubicBezTo>
                    <a:pt x="456" y="12135"/>
                    <a:pt x="456" y="12132"/>
                    <a:pt x="457" y="12128"/>
                  </a:cubicBezTo>
                  <a:cubicBezTo>
                    <a:pt x="444" y="12086"/>
                    <a:pt x="455" y="12016"/>
                    <a:pt x="453" y="11970"/>
                  </a:cubicBezTo>
                  <a:cubicBezTo>
                    <a:pt x="453" y="11882"/>
                    <a:pt x="450" y="11794"/>
                    <a:pt x="448" y="11707"/>
                  </a:cubicBezTo>
                  <a:cubicBezTo>
                    <a:pt x="444" y="11496"/>
                    <a:pt x="437" y="11283"/>
                    <a:pt x="431" y="11072"/>
                  </a:cubicBezTo>
                  <a:cubicBezTo>
                    <a:pt x="420" y="10668"/>
                    <a:pt x="409" y="10261"/>
                    <a:pt x="395" y="9857"/>
                  </a:cubicBezTo>
                  <a:cubicBezTo>
                    <a:pt x="374" y="9056"/>
                    <a:pt x="352" y="8256"/>
                    <a:pt x="330" y="7455"/>
                  </a:cubicBezTo>
                  <a:cubicBezTo>
                    <a:pt x="286" y="5869"/>
                    <a:pt x="272" y="4290"/>
                    <a:pt x="325" y="2704"/>
                  </a:cubicBezTo>
                  <a:cubicBezTo>
                    <a:pt x="341" y="2263"/>
                    <a:pt x="365" y="1822"/>
                    <a:pt x="395" y="1380"/>
                  </a:cubicBezTo>
                  <a:cubicBezTo>
                    <a:pt x="426" y="932"/>
                    <a:pt x="497" y="484"/>
                    <a:pt x="516" y="36"/>
                  </a:cubicBezTo>
                  <a:cubicBezTo>
                    <a:pt x="516" y="13"/>
                    <a:pt x="498" y="0"/>
                    <a:pt x="480"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65" name="Google Shape;2565;p70"/>
            <p:cNvSpPr/>
            <p:nvPr/>
          </p:nvSpPr>
          <p:spPr>
            <a:xfrm>
              <a:off x="6046475" y="4682750"/>
              <a:ext cx="64175" cy="48100"/>
            </a:xfrm>
            <a:custGeom>
              <a:avLst/>
              <a:gdLst/>
              <a:ahLst/>
              <a:cxnLst/>
              <a:rect l="l" t="t" r="r" b="b"/>
              <a:pathLst>
                <a:path w="2567" h="1924" extrusionOk="0">
                  <a:moveTo>
                    <a:pt x="2461" y="0"/>
                  </a:moveTo>
                  <a:cubicBezTo>
                    <a:pt x="2430" y="0"/>
                    <a:pt x="2402" y="14"/>
                    <a:pt x="2388" y="46"/>
                  </a:cubicBezTo>
                  <a:cubicBezTo>
                    <a:pt x="2263" y="338"/>
                    <a:pt x="2179" y="634"/>
                    <a:pt x="2008" y="907"/>
                  </a:cubicBezTo>
                  <a:cubicBezTo>
                    <a:pt x="1835" y="1183"/>
                    <a:pt x="1613" y="1425"/>
                    <a:pt x="1354" y="1620"/>
                  </a:cubicBezTo>
                  <a:cubicBezTo>
                    <a:pt x="1255" y="1694"/>
                    <a:pt x="1127" y="1771"/>
                    <a:pt x="1002" y="1771"/>
                  </a:cubicBezTo>
                  <a:cubicBezTo>
                    <a:pt x="954" y="1771"/>
                    <a:pt x="907" y="1760"/>
                    <a:pt x="862" y="1732"/>
                  </a:cubicBezTo>
                  <a:cubicBezTo>
                    <a:pt x="708" y="1640"/>
                    <a:pt x="611" y="1416"/>
                    <a:pt x="526" y="1267"/>
                  </a:cubicBezTo>
                  <a:cubicBezTo>
                    <a:pt x="339" y="940"/>
                    <a:pt x="185" y="593"/>
                    <a:pt x="69" y="235"/>
                  </a:cubicBezTo>
                  <a:cubicBezTo>
                    <a:pt x="65" y="218"/>
                    <a:pt x="52" y="211"/>
                    <a:pt x="39" y="211"/>
                  </a:cubicBezTo>
                  <a:cubicBezTo>
                    <a:pt x="20" y="211"/>
                    <a:pt x="1" y="227"/>
                    <a:pt x="7" y="252"/>
                  </a:cubicBezTo>
                  <a:lnTo>
                    <a:pt x="7" y="254"/>
                  </a:lnTo>
                  <a:cubicBezTo>
                    <a:pt x="119" y="665"/>
                    <a:pt x="269" y="1074"/>
                    <a:pt x="477" y="1449"/>
                  </a:cubicBezTo>
                  <a:cubicBezTo>
                    <a:pt x="563" y="1605"/>
                    <a:pt x="653" y="1794"/>
                    <a:pt x="820" y="1880"/>
                  </a:cubicBezTo>
                  <a:cubicBezTo>
                    <a:pt x="881" y="1911"/>
                    <a:pt x="946" y="1924"/>
                    <a:pt x="1011" y="1924"/>
                  </a:cubicBezTo>
                  <a:cubicBezTo>
                    <a:pt x="1111" y="1924"/>
                    <a:pt x="1212" y="1894"/>
                    <a:pt x="1301" y="1851"/>
                  </a:cubicBezTo>
                  <a:cubicBezTo>
                    <a:pt x="1635" y="1697"/>
                    <a:pt x="1914" y="1401"/>
                    <a:pt x="2125" y="1109"/>
                  </a:cubicBezTo>
                  <a:cubicBezTo>
                    <a:pt x="2333" y="821"/>
                    <a:pt x="2540" y="454"/>
                    <a:pt x="2564" y="94"/>
                  </a:cubicBezTo>
                  <a:cubicBezTo>
                    <a:pt x="2566" y="39"/>
                    <a:pt x="2511" y="0"/>
                    <a:pt x="2461"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66" name="Google Shape;2566;p70"/>
            <p:cNvSpPr/>
            <p:nvPr/>
          </p:nvSpPr>
          <p:spPr>
            <a:xfrm>
              <a:off x="6062450" y="4673175"/>
              <a:ext cx="18600" cy="55125"/>
            </a:xfrm>
            <a:custGeom>
              <a:avLst/>
              <a:gdLst/>
              <a:ahLst/>
              <a:cxnLst/>
              <a:rect l="l" t="t" r="r" b="b"/>
              <a:pathLst>
                <a:path w="744" h="2205" extrusionOk="0">
                  <a:moveTo>
                    <a:pt x="83" y="0"/>
                  </a:moveTo>
                  <a:cubicBezTo>
                    <a:pt x="61" y="0"/>
                    <a:pt x="39" y="13"/>
                    <a:pt x="32" y="38"/>
                  </a:cubicBezTo>
                  <a:cubicBezTo>
                    <a:pt x="1" y="126"/>
                    <a:pt x="18" y="227"/>
                    <a:pt x="27" y="319"/>
                  </a:cubicBezTo>
                  <a:cubicBezTo>
                    <a:pt x="36" y="400"/>
                    <a:pt x="45" y="484"/>
                    <a:pt x="60" y="565"/>
                  </a:cubicBezTo>
                  <a:cubicBezTo>
                    <a:pt x="91" y="760"/>
                    <a:pt x="135" y="956"/>
                    <a:pt x="188" y="1145"/>
                  </a:cubicBezTo>
                  <a:cubicBezTo>
                    <a:pt x="236" y="1331"/>
                    <a:pt x="289" y="1518"/>
                    <a:pt x="352" y="1698"/>
                  </a:cubicBezTo>
                  <a:cubicBezTo>
                    <a:pt x="385" y="1788"/>
                    <a:pt x="423" y="1878"/>
                    <a:pt x="460" y="1968"/>
                  </a:cubicBezTo>
                  <a:cubicBezTo>
                    <a:pt x="495" y="2056"/>
                    <a:pt x="524" y="2135"/>
                    <a:pt x="600" y="2192"/>
                  </a:cubicBezTo>
                  <a:cubicBezTo>
                    <a:pt x="612" y="2201"/>
                    <a:pt x="626" y="2205"/>
                    <a:pt x="641" y="2205"/>
                  </a:cubicBezTo>
                  <a:cubicBezTo>
                    <a:pt x="680" y="2205"/>
                    <a:pt x="724" y="2177"/>
                    <a:pt x="730" y="2137"/>
                  </a:cubicBezTo>
                  <a:cubicBezTo>
                    <a:pt x="743" y="2045"/>
                    <a:pt x="710" y="1971"/>
                    <a:pt x="675" y="1887"/>
                  </a:cubicBezTo>
                  <a:cubicBezTo>
                    <a:pt x="638" y="1799"/>
                    <a:pt x="603" y="1707"/>
                    <a:pt x="565" y="1619"/>
                  </a:cubicBezTo>
                  <a:cubicBezTo>
                    <a:pt x="495" y="1452"/>
                    <a:pt x="420" y="1288"/>
                    <a:pt x="359" y="1116"/>
                  </a:cubicBezTo>
                  <a:cubicBezTo>
                    <a:pt x="297" y="949"/>
                    <a:pt x="249" y="776"/>
                    <a:pt x="212" y="602"/>
                  </a:cubicBezTo>
                  <a:cubicBezTo>
                    <a:pt x="194" y="508"/>
                    <a:pt x="179" y="413"/>
                    <a:pt x="170" y="319"/>
                  </a:cubicBezTo>
                  <a:cubicBezTo>
                    <a:pt x="159" y="225"/>
                    <a:pt x="168" y="126"/>
                    <a:pt x="135" y="38"/>
                  </a:cubicBezTo>
                  <a:cubicBezTo>
                    <a:pt x="127" y="13"/>
                    <a:pt x="105" y="0"/>
                    <a:pt x="83"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67" name="Google Shape;2567;p70"/>
            <p:cNvSpPr/>
            <p:nvPr/>
          </p:nvSpPr>
          <p:spPr>
            <a:xfrm>
              <a:off x="6038200" y="4683400"/>
              <a:ext cx="12525" cy="12475"/>
            </a:xfrm>
            <a:custGeom>
              <a:avLst/>
              <a:gdLst/>
              <a:ahLst/>
              <a:cxnLst/>
              <a:rect l="l" t="t" r="r" b="b"/>
              <a:pathLst>
                <a:path w="501" h="499" extrusionOk="0">
                  <a:moveTo>
                    <a:pt x="251" y="0"/>
                  </a:moveTo>
                  <a:cubicBezTo>
                    <a:pt x="114" y="2"/>
                    <a:pt x="5" y="112"/>
                    <a:pt x="0" y="250"/>
                  </a:cubicBezTo>
                  <a:lnTo>
                    <a:pt x="9" y="316"/>
                  </a:lnTo>
                  <a:cubicBezTo>
                    <a:pt x="20" y="358"/>
                    <a:pt x="42" y="395"/>
                    <a:pt x="73" y="426"/>
                  </a:cubicBezTo>
                  <a:lnTo>
                    <a:pt x="123" y="466"/>
                  </a:lnTo>
                  <a:cubicBezTo>
                    <a:pt x="163" y="488"/>
                    <a:pt x="207" y="499"/>
                    <a:pt x="251" y="499"/>
                  </a:cubicBezTo>
                  <a:cubicBezTo>
                    <a:pt x="254" y="499"/>
                    <a:pt x="257" y="499"/>
                    <a:pt x="261" y="499"/>
                  </a:cubicBezTo>
                  <a:cubicBezTo>
                    <a:pt x="290" y="499"/>
                    <a:pt x="320" y="490"/>
                    <a:pt x="347" y="477"/>
                  </a:cubicBezTo>
                  <a:cubicBezTo>
                    <a:pt x="378" y="468"/>
                    <a:pt x="404" y="450"/>
                    <a:pt x="426" y="426"/>
                  </a:cubicBezTo>
                  <a:cubicBezTo>
                    <a:pt x="472" y="378"/>
                    <a:pt x="499" y="314"/>
                    <a:pt x="501" y="248"/>
                  </a:cubicBezTo>
                  <a:lnTo>
                    <a:pt x="492" y="182"/>
                  </a:lnTo>
                  <a:cubicBezTo>
                    <a:pt x="479" y="141"/>
                    <a:pt x="457" y="103"/>
                    <a:pt x="426" y="73"/>
                  </a:cubicBezTo>
                  <a:lnTo>
                    <a:pt x="376" y="33"/>
                  </a:lnTo>
                  <a:cubicBezTo>
                    <a:pt x="338" y="11"/>
                    <a:pt x="294" y="0"/>
                    <a:pt x="251"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68" name="Google Shape;2568;p70"/>
            <p:cNvSpPr/>
            <p:nvPr/>
          </p:nvSpPr>
          <p:spPr>
            <a:xfrm>
              <a:off x="6056850" y="4666675"/>
              <a:ext cx="14300" cy="13550"/>
            </a:xfrm>
            <a:custGeom>
              <a:avLst/>
              <a:gdLst/>
              <a:ahLst/>
              <a:cxnLst/>
              <a:rect l="l" t="t" r="r" b="b"/>
              <a:pathLst>
                <a:path w="572" h="542" extrusionOk="0">
                  <a:moveTo>
                    <a:pt x="264" y="0"/>
                  </a:moveTo>
                  <a:cubicBezTo>
                    <a:pt x="243" y="0"/>
                    <a:pt x="222" y="4"/>
                    <a:pt x="203" y="10"/>
                  </a:cubicBezTo>
                  <a:lnTo>
                    <a:pt x="137" y="37"/>
                  </a:lnTo>
                  <a:cubicBezTo>
                    <a:pt x="106" y="54"/>
                    <a:pt x="80" y="78"/>
                    <a:pt x="62" y="107"/>
                  </a:cubicBezTo>
                  <a:cubicBezTo>
                    <a:pt x="38" y="133"/>
                    <a:pt x="21" y="164"/>
                    <a:pt x="14" y="199"/>
                  </a:cubicBezTo>
                  <a:cubicBezTo>
                    <a:pt x="3" y="234"/>
                    <a:pt x="1" y="272"/>
                    <a:pt x="7" y="307"/>
                  </a:cubicBezTo>
                  <a:cubicBezTo>
                    <a:pt x="10" y="342"/>
                    <a:pt x="21" y="377"/>
                    <a:pt x="40" y="408"/>
                  </a:cubicBezTo>
                  <a:lnTo>
                    <a:pt x="82" y="463"/>
                  </a:lnTo>
                  <a:cubicBezTo>
                    <a:pt x="135" y="511"/>
                    <a:pt x="203" y="537"/>
                    <a:pt x="275" y="542"/>
                  </a:cubicBezTo>
                  <a:lnTo>
                    <a:pt x="348" y="531"/>
                  </a:lnTo>
                  <a:cubicBezTo>
                    <a:pt x="392" y="520"/>
                    <a:pt x="434" y="496"/>
                    <a:pt x="466" y="463"/>
                  </a:cubicBezTo>
                  <a:lnTo>
                    <a:pt x="508" y="408"/>
                  </a:lnTo>
                  <a:cubicBezTo>
                    <a:pt x="524" y="380"/>
                    <a:pt x="535" y="350"/>
                    <a:pt x="541" y="319"/>
                  </a:cubicBezTo>
                  <a:lnTo>
                    <a:pt x="541" y="319"/>
                  </a:lnTo>
                  <a:cubicBezTo>
                    <a:pt x="572" y="224"/>
                    <a:pt x="534" y="116"/>
                    <a:pt x="447" y="63"/>
                  </a:cubicBezTo>
                  <a:lnTo>
                    <a:pt x="447" y="63"/>
                  </a:lnTo>
                  <a:cubicBezTo>
                    <a:pt x="436" y="53"/>
                    <a:pt x="423" y="44"/>
                    <a:pt x="409" y="37"/>
                  </a:cubicBezTo>
                  <a:cubicBezTo>
                    <a:pt x="381" y="17"/>
                    <a:pt x="346" y="6"/>
                    <a:pt x="311" y="6"/>
                  </a:cubicBezTo>
                  <a:cubicBezTo>
                    <a:pt x="295" y="2"/>
                    <a:pt x="279" y="0"/>
                    <a:pt x="264"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69" name="Google Shape;2569;p70"/>
            <p:cNvSpPr/>
            <p:nvPr/>
          </p:nvSpPr>
          <p:spPr>
            <a:xfrm>
              <a:off x="6078100" y="4666375"/>
              <a:ext cx="14475" cy="14475"/>
            </a:xfrm>
            <a:custGeom>
              <a:avLst/>
              <a:gdLst/>
              <a:ahLst/>
              <a:cxnLst/>
              <a:rect l="l" t="t" r="r" b="b"/>
              <a:pathLst>
                <a:path w="579" h="579" extrusionOk="0">
                  <a:moveTo>
                    <a:pt x="289" y="0"/>
                  </a:moveTo>
                  <a:cubicBezTo>
                    <a:pt x="251" y="0"/>
                    <a:pt x="214" y="9"/>
                    <a:pt x="179" y="27"/>
                  </a:cubicBezTo>
                  <a:cubicBezTo>
                    <a:pt x="73" y="73"/>
                    <a:pt x="5" y="176"/>
                    <a:pt x="1" y="290"/>
                  </a:cubicBezTo>
                  <a:lnTo>
                    <a:pt x="12" y="367"/>
                  </a:lnTo>
                  <a:cubicBezTo>
                    <a:pt x="25" y="415"/>
                    <a:pt x="51" y="459"/>
                    <a:pt x="86" y="494"/>
                  </a:cubicBezTo>
                  <a:lnTo>
                    <a:pt x="146" y="540"/>
                  </a:lnTo>
                  <a:cubicBezTo>
                    <a:pt x="190" y="565"/>
                    <a:pt x="240" y="578"/>
                    <a:pt x="291" y="578"/>
                  </a:cubicBezTo>
                  <a:cubicBezTo>
                    <a:pt x="294" y="578"/>
                    <a:pt x="298" y="578"/>
                    <a:pt x="302" y="578"/>
                  </a:cubicBezTo>
                  <a:cubicBezTo>
                    <a:pt x="336" y="578"/>
                    <a:pt x="371" y="569"/>
                    <a:pt x="401" y="554"/>
                  </a:cubicBezTo>
                  <a:cubicBezTo>
                    <a:pt x="506" y="508"/>
                    <a:pt x="576" y="404"/>
                    <a:pt x="578" y="290"/>
                  </a:cubicBezTo>
                  <a:lnTo>
                    <a:pt x="567" y="213"/>
                  </a:lnTo>
                  <a:cubicBezTo>
                    <a:pt x="554" y="165"/>
                    <a:pt x="528" y="121"/>
                    <a:pt x="493" y="86"/>
                  </a:cubicBezTo>
                  <a:lnTo>
                    <a:pt x="436" y="40"/>
                  </a:lnTo>
                  <a:cubicBezTo>
                    <a:pt x="390" y="16"/>
                    <a:pt x="341" y="0"/>
                    <a:pt x="289"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70" name="Google Shape;2570;p70"/>
            <p:cNvSpPr/>
            <p:nvPr/>
          </p:nvSpPr>
          <p:spPr>
            <a:xfrm>
              <a:off x="6101825" y="4675875"/>
              <a:ext cx="15125" cy="15075"/>
            </a:xfrm>
            <a:custGeom>
              <a:avLst/>
              <a:gdLst/>
              <a:ahLst/>
              <a:cxnLst/>
              <a:rect l="l" t="t" r="r" b="b"/>
              <a:pathLst>
                <a:path w="605" h="603" extrusionOk="0">
                  <a:moveTo>
                    <a:pt x="301" y="0"/>
                  </a:moveTo>
                  <a:cubicBezTo>
                    <a:pt x="137" y="2"/>
                    <a:pt x="5" y="136"/>
                    <a:pt x="1" y="301"/>
                  </a:cubicBezTo>
                  <a:lnTo>
                    <a:pt x="12" y="382"/>
                  </a:lnTo>
                  <a:cubicBezTo>
                    <a:pt x="25" y="433"/>
                    <a:pt x="51" y="477"/>
                    <a:pt x="88" y="514"/>
                  </a:cubicBezTo>
                  <a:lnTo>
                    <a:pt x="150" y="562"/>
                  </a:lnTo>
                  <a:cubicBezTo>
                    <a:pt x="196" y="589"/>
                    <a:pt x="249" y="602"/>
                    <a:pt x="301" y="602"/>
                  </a:cubicBezTo>
                  <a:cubicBezTo>
                    <a:pt x="305" y="602"/>
                    <a:pt x="309" y="602"/>
                    <a:pt x="313" y="602"/>
                  </a:cubicBezTo>
                  <a:cubicBezTo>
                    <a:pt x="349" y="602"/>
                    <a:pt x="384" y="593"/>
                    <a:pt x="418" y="576"/>
                  </a:cubicBezTo>
                  <a:cubicBezTo>
                    <a:pt x="490" y="549"/>
                    <a:pt x="550" y="490"/>
                    <a:pt x="576" y="417"/>
                  </a:cubicBezTo>
                  <a:cubicBezTo>
                    <a:pt x="596" y="380"/>
                    <a:pt x="604" y="341"/>
                    <a:pt x="604" y="301"/>
                  </a:cubicBezTo>
                  <a:lnTo>
                    <a:pt x="594" y="220"/>
                  </a:lnTo>
                  <a:cubicBezTo>
                    <a:pt x="578" y="169"/>
                    <a:pt x="552" y="125"/>
                    <a:pt x="514" y="88"/>
                  </a:cubicBezTo>
                  <a:lnTo>
                    <a:pt x="455" y="40"/>
                  </a:lnTo>
                  <a:cubicBezTo>
                    <a:pt x="409" y="13"/>
                    <a:pt x="356" y="0"/>
                    <a:pt x="301"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71" name="Google Shape;2571;p70"/>
            <p:cNvSpPr/>
            <p:nvPr/>
          </p:nvSpPr>
          <p:spPr>
            <a:xfrm>
              <a:off x="6072975" y="4695800"/>
              <a:ext cx="72525" cy="33000"/>
            </a:xfrm>
            <a:custGeom>
              <a:avLst/>
              <a:gdLst/>
              <a:ahLst/>
              <a:cxnLst/>
              <a:rect l="l" t="t" r="r" b="b"/>
              <a:pathLst>
                <a:path w="2901" h="1320" extrusionOk="0">
                  <a:moveTo>
                    <a:pt x="2811" y="1"/>
                  </a:moveTo>
                  <a:cubicBezTo>
                    <a:pt x="2794" y="1"/>
                    <a:pt x="2777" y="7"/>
                    <a:pt x="2762" y="22"/>
                  </a:cubicBezTo>
                  <a:cubicBezTo>
                    <a:pt x="2615" y="178"/>
                    <a:pt x="2512" y="350"/>
                    <a:pt x="2329" y="475"/>
                  </a:cubicBezTo>
                  <a:cubicBezTo>
                    <a:pt x="2143" y="604"/>
                    <a:pt x="1932" y="699"/>
                    <a:pt x="1726" y="795"/>
                  </a:cubicBezTo>
                  <a:cubicBezTo>
                    <a:pt x="1323" y="981"/>
                    <a:pt x="871" y="1159"/>
                    <a:pt x="417" y="1159"/>
                  </a:cubicBezTo>
                  <a:cubicBezTo>
                    <a:pt x="306" y="1159"/>
                    <a:pt x="195" y="1148"/>
                    <a:pt x="85" y="1125"/>
                  </a:cubicBezTo>
                  <a:cubicBezTo>
                    <a:pt x="80" y="1123"/>
                    <a:pt x="75" y="1123"/>
                    <a:pt x="70" y="1123"/>
                  </a:cubicBezTo>
                  <a:cubicBezTo>
                    <a:pt x="18" y="1123"/>
                    <a:pt x="0" y="1203"/>
                    <a:pt x="59" y="1221"/>
                  </a:cubicBezTo>
                  <a:lnTo>
                    <a:pt x="56" y="1221"/>
                  </a:lnTo>
                  <a:cubicBezTo>
                    <a:pt x="234" y="1290"/>
                    <a:pt x="413" y="1319"/>
                    <a:pt x="590" y="1319"/>
                  </a:cubicBezTo>
                  <a:cubicBezTo>
                    <a:pt x="1007" y="1319"/>
                    <a:pt x="1421" y="1161"/>
                    <a:pt x="1813" y="993"/>
                  </a:cubicBezTo>
                  <a:cubicBezTo>
                    <a:pt x="2053" y="890"/>
                    <a:pt x="2299" y="787"/>
                    <a:pt x="2512" y="635"/>
                  </a:cubicBezTo>
                  <a:cubicBezTo>
                    <a:pt x="2692" y="505"/>
                    <a:pt x="2901" y="317"/>
                    <a:pt x="2890" y="75"/>
                  </a:cubicBezTo>
                  <a:cubicBezTo>
                    <a:pt x="2888" y="33"/>
                    <a:pt x="2850" y="1"/>
                    <a:pt x="2811"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2572" name="Google Shape;2572;p70"/>
            <p:cNvSpPr/>
            <p:nvPr/>
          </p:nvSpPr>
          <p:spPr>
            <a:xfrm>
              <a:off x="6134175" y="4689975"/>
              <a:ext cx="19675" cy="15300"/>
            </a:xfrm>
            <a:custGeom>
              <a:avLst/>
              <a:gdLst/>
              <a:ahLst/>
              <a:cxnLst/>
              <a:rect l="l" t="t" r="r" b="b"/>
              <a:pathLst>
                <a:path w="787" h="612" extrusionOk="0">
                  <a:moveTo>
                    <a:pt x="393" y="1"/>
                  </a:moveTo>
                  <a:cubicBezTo>
                    <a:pt x="0" y="1"/>
                    <a:pt x="0" y="611"/>
                    <a:pt x="393" y="611"/>
                  </a:cubicBezTo>
                  <a:cubicBezTo>
                    <a:pt x="786" y="611"/>
                    <a:pt x="786" y="1"/>
                    <a:pt x="393"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sp>
        <p:nvSpPr>
          <p:cNvPr id="7" name="Ondertitel 6">
            <a:extLst>
              <a:ext uri="{FF2B5EF4-FFF2-40B4-BE49-F238E27FC236}">
                <a16:creationId xmlns:a16="http://schemas.microsoft.com/office/drawing/2014/main" id="{59B7E012-5764-4424-9290-4B476EAA603B}"/>
              </a:ext>
            </a:extLst>
          </p:cNvPr>
          <p:cNvSpPr>
            <a:spLocks noGrp="1"/>
          </p:cNvSpPr>
          <p:nvPr>
            <p:ph type="subTitle" idx="1"/>
          </p:nvPr>
        </p:nvSpPr>
        <p:spPr>
          <a:xfrm>
            <a:off x="5500074" y="1135790"/>
            <a:ext cx="4648926" cy="1353252"/>
          </a:xfrm>
        </p:spPr>
        <p:txBody>
          <a:bodyPr/>
          <a:lstStyle/>
          <a:p>
            <a:r>
              <a:rPr lang="nl-NL" dirty="0">
                <a:solidFill>
                  <a:schemeClr val="tx1"/>
                </a:solidFill>
                <a:latin typeface="Bahnschrift" panose="020B0502040204020203" pitchFamily="34" charset="0"/>
              </a:rPr>
              <a:t>Waarden = ideeën over wat goed en minder goed gedrag is.</a:t>
            </a:r>
          </a:p>
          <a:p>
            <a:r>
              <a:rPr lang="nl-NL" dirty="0">
                <a:solidFill>
                  <a:schemeClr val="tx1"/>
                </a:solidFill>
                <a:latin typeface="Bahnschrift" panose="020B0502040204020203" pitchFamily="34" charset="0"/>
              </a:rPr>
              <a:t>Normen = de regels voor het gedrag die uit waarden ontstaan</a:t>
            </a:r>
          </a:p>
        </p:txBody>
      </p:sp>
      <p:sp>
        <p:nvSpPr>
          <p:cNvPr id="9" name="Titel 8">
            <a:extLst>
              <a:ext uri="{FF2B5EF4-FFF2-40B4-BE49-F238E27FC236}">
                <a16:creationId xmlns:a16="http://schemas.microsoft.com/office/drawing/2014/main" id="{5A29CDE4-213C-413C-BE5F-4E74CD119F88}"/>
              </a:ext>
            </a:extLst>
          </p:cNvPr>
          <p:cNvSpPr>
            <a:spLocks noGrp="1"/>
          </p:cNvSpPr>
          <p:nvPr>
            <p:ph type="ctrTitle" idx="2"/>
          </p:nvPr>
        </p:nvSpPr>
        <p:spPr>
          <a:xfrm>
            <a:off x="5598933" y="700753"/>
            <a:ext cx="3009597" cy="490400"/>
          </a:xfrm>
        </p:spPr>
        <p:txBody>
          <a:bodyPr/>
          <a:lstStyle/>
          <a:p>
            <a:r>
              <a:rPr lang="nl-NL" dirty="0"/>
              <a:t>Waarden en normen</a:t>
            </a:r>
          </a:p>
        </p:txBody>
      </p:sp>
      <p:sp>
        <p:nvSpPr>
          <p:cNvPr id="171" name="Google Shape;4174;p104">
            <a:extLst>
              <a:ext uri="{FF2B5EF4-FFF2-40B4-BE49-F238E27FC236}">
                <a16:creationId xmlns:a16="http://schemas.microsoft.com/office/drawing/2014/main" id="{736AB49A-F43B-45C4-887C-2AC8470B5DA3}"/>
              </a:ext>
            </a:extLst>
          </p:cNvPr>
          <p:cNvSpPr/>
          <p:nvPr/>
        </p:nvSpPr>
        <p:spPr>
          <a:xfrm>
            <a:off x="968908" y="2027015"/>
            <a:ext cx="3566500" cy="1013100"/>
          </a:xfrm>
          <a:custGeom>
            <a:avLst/>
            <a:gdLst/>
            <a:ahLst/>
            <a:cxnLst/>
            <a:rect l="l" t="t" r="r" b="b"/>
            <a:pathLst>
              <a:path w="106995" h="30393" extrusionOk="0">
                <a:moveTo>
                  <a:pt x="106995" y="2869"/>
                </a:moveTo>
                <a:cubicBezTo>
                  <a:pt x="101420" y="-1594"/>
                  <a:pt x="91233" y="-484"/>
                  <a:pt x="85596" y="3900"/>
                </a:cubicBezTo>
                <a:cubicBezTo>
                  <a:pt x="81252" y="7278"/>
                  <a:pt x="78185" y="14712"/>
                  <a:pt x="72705" y="14213"/>
                </a:cubicBezTo>
                <a:cubicBezTo>
                  <a:pt x="67543" y="13743"/>
                  <a:pt x="58802" y="8921"/>
                  <a:pt x="60845" y="4158"/>
                </a:cubicBezTo>
                <a:cubicBezTo>
                  <a:pt x="62714" y="-200"/>
                  <a:pt x="73278" y="9714"/>
                  <a:pt x="71158" y="13955"/>
                </a:cubicBezTo>
                <a:cubicBezTo>
                  <a:pt x="68284" y="19704"/>
                  <a:pt x="60432" y="21273"/>
                  <a:pt x="54400" y="23494"/>
                </a:cubicBezTo>
                <a:cubicBezTo>
                  <a:pt x="37300" y="29791"/>
                  <a:pt x="17929" y="32170"/>
                  <a:pt x="0" y="28908"/>
                </a:cubicBezTo>
              </a:path>
            </a:pathLst>
          </a:custGeom>
          <a:noFill/>
          <a:ln w="19050" cap="flat" cmpd="sng">
            <a:solidFill>
              <a:schemeClr val="accent1"/>
            </a:solidFill>
            <a:prstDash val="dash"/>
            <a:round/>
            <a:headEnd type="none" w="med" len="med"/>
            <a:tailEnd type="none" w="med" len="med"/>
          </a:ln>
        </p:spPr>
        <p:txBody>
          <a:bodyPr/>
          <a:lstStyle/>
          <a:p>
            <a:endParaRPr lang="nl-NL"/>
          </a:p>
        </p:txBody>
      </p:sp>
      <p:sp>
        <p:nvSpPr>
          <p:cNvPr id="172" name="Ondertitel 6">
            <a:extLst>
              <a:ext uri="{FF2B5EF4-FFF2-40B4-BE49-F238E27FC236}">
                <a16:creationId xmlns:a16="http://schemas.microsoft.com/office/drawing/2014/main" id="{E8EAFC25-263D-4E5C-9EC4-65502D86555B}"/>
              </a:ext>
            </a:extLst>
          </p:cNvPr>
          <p:cNvSpPr txBox="1">
            <a:spLocks/>
          </p:cNvSpPr>
          <p:nvPr/>
        </p:nvSpPr>
        <p:spPr>
          <a:xfrm>
            <a:off x="6723574" y="4630979"/>
            <a:ext cx="4648926" cy="1353252"/>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accent4"/>
              </a:buClr>
              <a:buSzPts val="1400"/>
              <a:buFont typeface="Josefin Slab"/>
              <a:buNone/>
              <a:defRPr sz="1867" b="0" i="0" u="none" strike="noStrike" cap="none">
                <a:solidFill>
                  <a:schemeClr val="accent4"/>
                </a:solidFill>
                <a:latin typeface="Josefin Slab"/>
                <a:ea typeface="Josefin Slab"/>
                <a:cs typeface="Josefin Slab"/>
                <a:sym typeface="Josefin Slab"/>
              </a:defRPr>
            </a:lvl1pPr>
            <a:lvl2pPr marL="914400" marR="0" lvl="1" indent="-317500" algn="l" rtl="0">
              <a:lnSpc>
                <a:spcPct val="100000"/>
              </a:lnSpc>
              <a:spcBef>
                <a:spcPts val="0"/>
              </a:spcBef>
              <a:spcAft>
                <a:spcPts val="0"/>
              </a:spcAft>
              <a:buClr>
                <a:schemeClr val="accent4"/>
              </a:buClr>
              <a:buSzPts val="1400"/>
              <a:buFont typeface="Josefin Slab"/>
              <a:buNone/>
              <a:defRPr sz="1400" b="0" i="0" u="none" strike="noStrike" cap="none">
                <a:solidFill>
                  <a:schemeClr val="accent4"/>
                </a:solidFill>
                <a:latin typeface="Josefin Slab"/>
                <a:ea typeface="Josefin Slab"/>
                <a:cs typeface="Josefin Slab"/>
                <a:sym typeface="Josefin Slab"/>
              </a:defRPr>
            </a:lvl2pPr>
            <a:lvl3pPr marL="1371600" marR="0" lvl="2" indent="-317500" algn="l" rtl="0">
              <a:lnSpc>
                <a:spcPct val="100000"/>
              </a:lnSpc>
              <a:spcBef>
                <a:spcPts val="0"/>
              </a:spcBef>
              <a:spcAft>
                <a:spcPts val="0"/>
              </a:spcAft>
              <a:buClr>
                <a:schemeClr val="accent4"/>
              </a:buClr>
              <a:buSzPts val="1400"/>
              <a:buFont typeface="Josefin Slab"/>
              <a:buNone/>
              <a:defRPr sz="1400" b="0" i="0" u="none" strike="noStrike" cap="none">
                <a:solidFill>
                  <a:schemeClr val="accent4"/>
                </a:solidFill>
                <a:latin typeface="Josefin Slab"/>
                <a:ea typeface="Josefin Slab"/>
                <a:cs typeface="Josefin Slab"/>
                <a:sym typeface="Josefin Slab"/>
              </a:defRPr>
            </a:lvl3pPr>
            <a:lvl4pPr marL="1828800" marR="0" lvl="3" indent="-317500" algn="l" rtl="0">
              <a:lnSpc>
                <a:spcPct val="100000"/>
              </a:lnSpc>
              <a:spcBef>
                <a:spcPts val="0"/>
              </a:spcBef>
              <a:spcAft>
                <a:spcPts val="0"/>
              </a:spcAft>
              <a:buClr>
                <a:schemeClr val="accent4"/>
              </a:buClr>
              <a:buSzPts val="1400"/>
              <a:buFont typeface="Josefin Slab"/>
              <a:buNone/>
              <a:defRPr sz="1400" b="0" i="0" u="none" strike="noStrike" cap="none">
                <a:solidFill>
                  <a:schemeClr val="accent4"/>
                </a:solidFill>
                <a:latin typeface="Josefin Slab"/>
                <a:ea typeface="Josefin Slab"/>
                <a:cs typeface="Josefin Slab"/>
                <a:sym typeface="Josefin Slab"/>
              </a:defRPr>
            </a:lvl4pPr>
            <a:lvl5pPr marL="2286000" marR="0" lvl="4" indent="-317500" algn="l" rtl="0">
              <a:lnSpc>
                <a:spcPct val="100000"/>
              </a:lnSpc>
              <a:spcBef>
                <a:spcPts val="0"/>
              </a:spcBef>
              <a:spcAft>
                <a:spcPts val="0"/>
              </a:spcAft>
              <a:buClr>
                <a:schemeClr val="accent4"/>
              </a:buClr>
              <a:buSzPts val="1400"/>
              <a:buFont typeface="Josefin Slab"/>
              <a:buNone/>
              <a:defRPr sz="1400" b="0" i="0" u="none" strike="noStrike" cap="none">
                <a:solidFill>
                  <a:schemeClr val="accent4"/>
                </a:solidFill>
                <a:latin typeface="Josefin Slab"/>
                <a:ea typeface="Josefin Slab"/>
                <a:cs typeface="Josefin Slab"/>
                <a:sym typeface="Josefin Slab"/>
              </a:defRPr>
            </a:lvl5pPr>
            <a:lvl6pPr marL="2743200" marR="0" lvl="5" indent="-317500" algn="l" rtl="0">
              <a:lnSpc>
                <a:spcPct val="100000"/>
              </a:lnSpc>
              <a:spcBef>
                <a:spcPts val="0"/>
              </a:spcBef>
              <a:spcAft>
                <a:spcPts val="0"/>
              </a:spcAft>
              <a:buClr>
                <a:schemeClr val="accent4"/>
              </a:buClr>
              <a:buSzPts val="1400"/>
              <a:buFont typeface="Josefin Slab"/>
              <a:buNone/>
              <a:defRPr sz="1400" b="0" i="0" u="none" strike="noStrike" cap="none">
                <a:solidFill>
                  <a:schemeClr val="accent4"/>
                </a:solidFill>
                <a:latin typeface="Josefin Slab"/>
                <a:ea typeface="Josefin Slab"/>
                <a:cs typeface="Josefin Slab"/>
                <a:sym typeface="Josefin Slab"/>
              </a:defRPr>
            </a:lvl6pPr>
            <a:lvl7pPr marL="3200400" marR="0" lvl="6" indent="-317500" algn="l" rtl="0">
              <a:lnSpc>
                <a:spcPct val="100000"/>
              </a:lnSpc>
              <a:spcBef>
                <a:spcPts val="0"/>
              </a:spcBef>
              <a:spcAft>
                <a:spcPts val="0"/>
              </a:spcAft>
              <a:buClr>
                <a:schemeClr val="accent4"/>
              </a:buClr>
              <a:buSzPts val="1400"/>
              <a:buFont typeface="Josefin Slab"/>
              <a:buNone/>
              <a:defRPr sz="1400" b="0" i="0" u="none" strike="noStrike" cap="none">
                <a:solidFill>
                  <a:schemeClr val="accent4"/>
                </a:solidFill>
                <a:latin typeface="Josefin Slab"/>
                <a:ea typeface="Josefin Slab"/>
                <a:cs typeface="Josefin Slab"/>
                <a:sym typeface="Josefin Slab"/>
              </a:defRPr>
            </a:lvl7pPr>
            <a:lvl8pPr marL="3657600" marR="0" lvl="7" indent="-317500" algn="l" rtl="0">
              <a:lnSpc>
                <a:spcPct val="100000"/>
              </a:lnSpc>
              <a:spcBef>
                <a:spcPts val="0"/>
              </a:spcBef>
              <a:spcAft>
                <a:spcPts val="0"/>
              </a:spcAft>
              <a:buClr>
                <a:schemeClr val="accent4"/>
              </a:buClr>
              <a:buSzPts val="1400"/>
              <a:buFont typeface="Josefin Slab"/>
              <a:buNone/>
              <a:defRPr sz="1400" b="0" i="0" u="none" strike="noStrike" cap="none">
                <a:solidFill>
                  <a:schemeClr val="accent4"/>
                </a:solidFill>
                <a:latin typeface="Josefin Slab"/>
                <a:ea typeface="Josefin Slab"/>
                <a:cs typeface="Josefin Slab"/>
                <a:sym typeface="Josefin Slab"/>
              </a:defRPr>
            </a:lvl8pPr>
            <a:lvl9pPr marL="4114800" marR="0" lvl="8" indent="-317500" algn="l" rtl="0">
              <a:lnSpc>
                <a:spcPct val="100000"/>
              </a:lnSpc>
              <a:spcBef>
                <a:spcPts val="0"/>
              </a:spcBef>
              <a:spcAft>
                <a:spcPts val="0"/>
              </a:spcAft>
              <a:buClr>
                <a:schemeClr val="accent4"/>
              </a:buClr>
              <a:buSzPts val="1400"/>
              <a:buFont typeface="Josefin Slab"/>
              <a:buNone/>
              <a:defRPr sz="1400" b="0" i="0" u="none" strike="noStrike" cap="none">
                <a:solidFill>
                  <a:schemeClr val="accent4"/>
                </a:solidFill>
                <a:latin typeface="Josefin Slab"/>
                <a:ea typeface="Josefin Slab"/>
                <a:cs typeface="Josefin Slab"/>
                <a:sym typeface="Josefin Slab"/>
              </a:defRPr>
            </a:lvl9pPr>
          </a:lstStyle>
          <a:p>
            <a:endParaRPr lang="nl-NL" kern="0" dirty="0">
              <a:solidFill>
                <a:schemeClr val="tx1"/>
              </a:solidFill>
              <a:latin typeface="Bahnschrift" panose="020B0502040204020203" pitchFamily="34" charset="0"/>
            </a:endParaRPr>
          </a:p>
        </p:txBody>
      </p:sp>
      <p:sp>
        <p:nvSpPr>
          <p:cNvPr id="173" name="Titel 8">
            <a:extLst>
              <a:ext uri="{FF2B5EF4-FFF2-40B4-BE49-F238E27FC236}">
                <a16:creationId xmlns:a16="http://schemas.microsoft.com/office/drawing/2014/main" id="{2B381F2A-DA50-494E-A0DE-D029C709479B}"/>
              </a:ext>
            </a:extLst>
          </p:cNvPr>
          <p:cNvSpPr txBox="1">
            <a:spLocks/>
          </p:cNvSpPr>
          <p:nvPr/>
        </p:nvSpPr>
        <p:spPr>
          <a:xfrm>
            <a:off x="7581883" y="2869055"/>
            <a:ext cx="3641209" cy="49040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accent1"/>
              </a:buClr>
              <a:buSzPts val="1800"/>
              <a:buFont typeface="Chelsea Market"/>
              <a:buNone/>
              <a:defRPr sz="2400" b="0" i="0" u="none" strike="noStrike" cap="none">
                <a:solidFill>
                  <a:schemeClr val="accent1"/>
                </a:solidFill>
                <a:latin typeface="Chelsea Market"/>
                <a:ea typeface="Chelsea Market"/>
                <a:cs typeface="Chelsea Market"/>
                <a:sym typeface="Chelsea Market"/>
              </a:defRPr>
            </a:lvl1pPr>
            <a:lvl2pPr marR="0" lvl="1" algn="l" rtl="0">
              <a:lnSpc>
                <a:spcPct val="100000"/>
              </a:lnSpc>
              <a:spcBef>
                <a:spcPts val="0"/>
              </a:spcBef>
              <a:spcAft>
                <a:spcPts val="0"/>
              </a:spcAft>
              <a:buClr>
                <a:schemeClr val="accent1"/>
              </a:buClr>
              <a:buSzPts val="1800"/>
              <a:buFont typeface="Chelsea Market"/>
              <a:buNone/>
              <a:defRPr sz="2400" b="0" i="0" u="none" strike="noStrike" cap="none">
                <a:solidFill>
                  <a:schemeClr val="accent1"/>
                </a:solidFill>
                <a:latin typeface="Chelsea Market"/>
                <a:ea typeface="Chelsea Market"/>
                <a:cs typeface="Chelsea Market"/>
                <a:sym typeface="Chelsea Market"/>
              </a:defRPr>
            </a:lvl2pPr>
            <a:lvl3pPr marR="0" lvl="2" algn="l" rtl="0">
              <a:lnSpc>
                <a:spcPct val="100000"/>
              </a:lnSpc>
              <a:spcBef>
                <a:spcPts val="0"/>
              </a:spcBef>
              <a:spcAft>
                <a:spcPts val="0"/>
              </a:spcAft>
              <a:buClr>
                <a:schemeClr val="accent1"/>
              </a:buClr>
              <a:buSzPts val="1800"/>
              <a:buFont typeface="Chelsea Market"/>
              <a:buNone/>
              <a:defRPr sz="2400" b="0" i="0" u="none" strike="noStrike" cap="none">
                <a:solidFill>
                  <a:schemeClr val="accent1"/>
                </a:solidFill>
                <a:latin typeface="Chelsea Market"/>
                <a:ea typeface="Chelsea Market"/>
                <a:cs typeface="Chelsea Market"/>
                <a:sym typeface="Chelsea Market"/>
              </a:defRPr>
            </a:lvl3pPr>
            <a:lvl4pPr marR="0" lvl="3" algn="l" rtl="0">
              <a:lnSpc>
                <a:spcPct val="100000"/>
              </a:lnSpc>
              <a:spcBef>
                <a:spcPts val="0"/>
              </a:spcBef>
              <a:spcAft>
                <a:spcPts val="0"/>
              </a:spcAft>
              <a:buClr>
                <a:schemeClr val="accent1"/>
              </a:buClr>
              <a:buSzPts val="1800"/>
              <a:buFont typeface="Chelsea Market"/>
              <a:buNone/>
              <a:defRPr sz="2400" b="0" i="0" u="none" strike="noStrike" cap="none">
                <a:solidFill>
                  <a:schemeClr val="accent1"/>
                </a:solidFill>
                <a:latin typeface="Chelsea Market"/>
                <a:ea typeface="Chelsea Market"/>
                <a:cs typeface="Chelsea Market"/>
                <a:sym typeface="Chelsea Market"/>
              </a:defRPr>
            </a:lvl4pPr>
            <a:lvl5pPr marR="0" lvl="4" algn="l" rtl="0">
              <a:lnSpc>
                <a:spcPct val="100000"/>
              </a:lnSpc>
              <a:spcBef>
                <a:spcPts val="0"/>
              </a:spcBef>
              <a:spcAft>
                <a:spcPts val="0"/>
              </a:spcAft>
              <a:buClr>
                <a:schemeClr val="accent1"/>
              </a:buClr>
              <a:buSzPts val="1800"/>
              <a:buFont typeface="Chelsea Market"/>
              <a:buNone/>
              <a:defRPr sz="2400" b="0" i="0" u="none" strike="noStrike" cap="none">
                <a:solidFill>
                  <a:schemeClr val="accent1"/>
                </a:solidFill>
                <a:latin typeface="Chelsea Market"/>
                <a:ea typeface="Chelsea Market"/>
                <a:cs typeface="Chelsea Market"/>
                <a:sym typeface="Chelsea Market"/>
              </a:defRPr>
            </a:lvl5pPr>
            <a:lvl6pPr marR="0" lvl="5" algn="l" rtl="0">
              <a:lnSpc>
                <a:spcPct val="100000"/>
              </a:lnSpc>
              <a:spcBef>
                <a:spcPts val="0"/>
              </a:spcBef>
              <a:spcAft>
                <a:spcPts val="0"/>
              </a:spcAft>
              <a:buClr>
                <a:schemeClr val="accent1"/>
              </a:buClr>
              <a:buSzPts val="1800"/>
              <a:buFont typeface="Chelsea Market"/>
              <a:buNone/>
              <a:defRPr sz="2400" b="0" i="0" u="none" strike="noStrike" cap="none">
                <a:solidFill>
                  <a:schemeClr val="accent1"/>
                </a:solidFill>
                <a:latin typeface="Chelsea Market"/>
                <a:ea typeface="Chelsea Market"/>
                <a:cs typeface="Chelsea Market"/>
                <a:sym typeface="Chelsea Market"/>
              </a:defRPr>
            </a:lvl6pPr>
            <a:lvl7pPr marR="0" lvl="6" algn="l" rtl="0">
              <a:lnSpc>
                <a:spcPct val="100000"/>
              </a:lnSpc>
              <a:spcBef>
                <a:spcPts val="0"/>
              </a:spcBef>
              <a:spcAft>
                <a:spcPts val="0"/>
              </a:spcAft>
              <a:buClr>
                <a:schemeClr val="accent1"/>
              </a:buClr>
              <a:buSzPts val="1800"/>
              <a:buFont typeface="Chelsea Market"/>
              <a:buNone/>
              <a:defRPr sz="2400" b="0" i="0" u="none" strike="noStrike" cap="none">
                <a:solidFill>
                  <a:schemeClr val="accent1"/>
                </a:solidFill>
                <a:latin typeface="Chelsea Market"/>
                <a:ea typeface="Chelsea Market"/>
                <a:cs typeface="Chelsea Market"/>
                <a:sym typeface="Chelsea Market"/>
              </a:defRPr>
            </a:lvl7pPr>
            <a:lvl8pPr marR="0" lvl="7" algn="l" rtl="0">
              <a:lnSpc>
                <a:spcPct val="100000"/>
              </a:lnSpc>
              <a:spcBef>
                <a:spcPts val="0"/>
              </a:spcBef>
              <a:spcAft>
                <a:spcPts val="0"/>
              </a:spcAft>
              <a:buClr>
                <a:schemeClr val="accent1"/>
              </a:buClr>
              <a:buSzPts val="1800"/>
              <a:buFont typeface="Chelsea Market"/>
              <a:buNone/>
              <a:defRPr sz="2400" b="0" i="0" u="none" strike="noStrike" cap="none">
                <a:solidFill>
                  <a:schemeClr val="accent1"/>
                </a:solidFill>
                <a:latin typeface="Chelsea Market"/>
                <a:ea typeface="Chelsea Market"/>
                <a:cs typeface="Chelsea Market"/>
                <a:sym typeface="Chelsea Market"/>
              </a:defRPr>
            </a:lvl8pPr>
            <a:lvl9pPr marR="0" lvl="8" algn="l" rtl="0">
              <a:lnSpc>
                <a:spcPct val="100000"/>
              </a:lnSpc>
              <a:spcBef>
                <a:spcPts val="0"/>
              </a:spcBef>
              <a:spcAft>
                <a:spcPts val="0"/>
              </a:spcAft>
              <a:buClr>
                <a:schemeClr val="accent1"/>
              </a:buClr>
              <a:buSzPts val="1800"/>
              <a:buFont typeface="Chelsea Market"/>
              <a:buNone/>
              <a:defRPr sz="2400" b="0" i="0" u="none" strike="noStrike" cap="none">
                <a:solidFill>
                  <a:schemeClr val="accent1"/>
                </a:solidFill>
                <a:latin typeface="Chelsea Market"/>
                <a:ea typeface="Chelsea Market"/>
                <a:cs typeface="Chelsea Market"/>
                <a:sym typeface="Chelsea Market"/>
              </a:defRPr>
            </a:lvl9pPr>
          </a:lstStyle>
          <a:p>
            <a:r>
              <a:rPr lang="nl-NL" kern="0" dirty="0"/>
              <a:t>Gewoontes en gebruiken</a:t>
            </a:r>
          </a:p>
        </p:txBody>
      </p:sp>
      <p:sp>
        <p:nvSpPr>
          <p:cNvPr id="174" name="Titel 8">
            <a:extLst>
              <a:ext uri="{FF2B5EF4-FFF2-40B4-BE49-F238E27FC236}">
                <a16:creationId xmlns:a16="http://schemas.microsoft.com/office/drawing/2014/main" id="{E207B3E9-5747-4FD1-9AFC-A09E1E9C5017}"/>
              </a:ext>
            </a:extLst>
          </p:cNvPr>
          <p:cNvSpPr txBox="1">
            <a:spLocks/>
          </p:cNvSpPr>
          <p:nvPr/>
        </p:nvSpPr>
        <p:spPr>
          <a:xfrm>
            <a:off x="5445481" y="3866056"/>
            <a:ext cx="4571730" cy="49040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chemeClr val="accent1"/>
              </a:buClr>
              <a:buSzPts val="1800"/>
              <a:buFont typeface="Chelsea Market"/>
              <a:buNone/>
              <a:defRPr sz="2400" b="0" i="0" u="none" strike="noStrike" cap="none">
                <a:solidFill>
                  <a:schemeClr val="accent1"/>
                </a:solidFill>
                <a:latin typeface="Chelsea Market"/>
                <a:ea typeface="Chelsea Market"/>
                <a:cs typeface="Chelsea Market"/>
                <a:sym typeface="Chelsea Market"/>
              </a:defRPr>
            </a:lvl1pPr>
            <a:lvl2pPr marR="0" lvl="1" algn="l" rtl="0">
              <a:lnSpc>
                <a:spcPct val="100000"/>
              </a:lnSpc>
              <a:spcBef>
                <a:spcPts val="0"/>
              </a:spcBef>
              <a:spcAft>
                <a:spcPts val="0"/>
              </a:spcAft>
              <a:buClr>
                <a:schemeClr val="accent1"/>
              </a:buClr>
              <a:buSzPts val="1800"/>
              <a:buFont typeface="Chelsea Market"/>
              <a:buNone/>
              <a:defRPr sz="2400" b="0" i="0" u="none" strike="noStrike" cap="none">
                <a:solidFill>
                  <a:schemeClr val="accent1"/>
                </a:solidFill>
                <a:latin typeface="Chelsea Market"/>
                <a:ea typeface="Chelsea Market"/>
                <a:cs typeface="Chelsea Market"/>
                <a:sym typeface="Chelsea Market"/>
              </a:defRPr>
            </a:lvl2pPr>
            <a:lvl3pPr marR="0" lvl="2" algn="l" rtl="0">
              <a:lnSpc>
                <a:spcPct val="100000"/>
              </a:lnSpc>
              <a:spcBef>
                <a:spcPts val="0"/>
              </a:spcBef>
              <a:spcAft>
                <a:spcPts val="0"/>
              </a:spcAft>
              <a:buClr>
                <a:schemeClr val="accent1"/>
              </a:buClr>
              <a:buSzPts val="1800"/>
              <a:buFont typeface="Chelsea Market"/>
              <a:buNone/>
              <a:defRPr sz="2400" b="0" i="0" u="none" strike="noStrike" cap="none">
                <a:solidFill>
                  <a:schemeClr val="accent1"/>
                </a:solidFill>
                <a:latin typeface="Chelsea Market"/>
                <a:ea typeface="Chelsea Market"/>
                <a:cs typeface="Chelsea Market"/>
                <a:sym typeface="Chelsea Market"/>
              </a:defRPr>
            </a:lvl3pPr>
            <a:lvl4pPr marR="0" lvl="3" algn="l" rtl="0">
              <a:lnSpc>
                <a:spcPct val="100000"/>
              </a:lnSpc>
              <a:spcBef>
                <a:spcPts val="0"/>
              </a:spcBef>
              <a:spcAft>
                <a:spcPts val="0"/>
              </a:spcAft>
              <a:buClr>
                <a:schemeClr val="accent1"/>
              </a:buClr>
              <a:buSzPts val="1800"/>
              <a:buFont typeface="Chelsea Market"/>
              <a:buNone/>
              <a:defRPr sz="2400" b="0" i="0" u="none" strike="noStrike" cap="none">
                <a:solidFill>
                  <a:schemeClr val="accent1"/>
                </a:solidFill>
                <a:latin typeface="Chelsea Market"/>
                <a:ea typeface="Chelsea Market"/>
                <a:cs typeface="Chelsea Market"/>
                <a:sym typeface="Chelsea Market"/>
              </a:defRPr>
            </a:lvl4pPr>
            <a:lvl5pPr marR="0" lvl="4" algn="l" rtl="0">
              <a:lnSpc>
                <a:spcPct val="100000"/>
              </a:lnSpc>
              <a:spcBef>
                <a:spcPts val="0"/>
              </a:spcBef>
              <a:spcAft>
                <a:spcPts val="0"/>
              </a:spcAft>
              <a:buClr>
                <a:schemeClr val="accent1"/>
              </a:buClr>
              <a:buSzPts val="1800"/>
              <a:buFont typeface="Chelsea Market"/>
              <a:buNone/>
              <a:defRPr sz="2400" b="0" i="0" u="none" strike="noStrike" cap="none">
                <a:solidFill>
                  <a:schemeClr val="accent1"/>
                </a:solidFill>
                <a:latin typeface="Chelsea Market"/>
                <a:ea typeface="Chelsea Market"/>
                <a:cs typeface="Chelsea Market"/>
                <a:sym typeface="Chelsea Market"/>
              </a:defRPr>
            </a:lvl5pPr>
            <a:lvl6pPr marR="0" lvl="5" algn="l" rtl="0">
              <a:lnSpc>
                <a:spcPct val="100000"/>
              </a:lnSpc>
              <a:spcBef>
                <a:spcPts val="0"/>
              </a:spcBef>
              <a:spcAft>
                <a:spcPts val="0"/>
              </a:spcAft>
              <a:buClr>
                <a:schemeClr val="accent1"/>
              </a:buClr>
              <a:buSzPts val="1800"/>
              <a:buFont typeface="Chelsea Market"/>
              <a:buNone/>
              <a:defRPr sz="2400" b="0" i="0" u="none" strike="noStrike" cap="none">
                <a:solidFill>
                  <a:schemeClr val="accent1"/>
                </a:solidFill>
                <a:latin typeface="Chelsea Market"/>
                <a:ea typeface="Chelsea Market"/>
                <a:cs typeface="Chelsea Market"/>
                <a:sym typeface="Chelsea Market"/>
              </a:defRPr>
            </a:lvl6pPr>
            <a:lvl7pPr marR="0" lvl="6" algn="l" rtl="0">
              <a:lnSpc>
                <a:spcPct val="100000"/>
              </a:lnSpc>
              <a:spcBef>
                <a:spcPts val="0"/>
              </a:spcBef>
              <a:spcAft>
                <a:spcPts val="0"/>
              </a:spcAft>
              <a:buClr>
                <a:schemeClr val="accent1"/>
              </a:buClr>
              <a:buSzPts val="1800"/>
              <a:buFont typeface="Chelsea Market"/>
              <a:buNone/>
              <a:defRPr sz="2400" b="0" i="0" u="none" strike="noStrike" cap="none">
                <a:solidFill>
                  <a:schemeClr val="accent1"/>
                </a:solidFill>
                <a:latin typeface="Chelsea Market"/>
                <a:ea typeface="Chelsea Market"/>
                <a:cs typeface="Chelsea Market"/>
                <a:sym typeface="Chelsea Market"/>
              </a:defRPr>
            </a:lvl7pPr>
            <a:lvl8pPr marR="0" lvl="7" algn="l" rtl="0">
              <a:lnSpc>
                <a:spcPct val="100000"/>
              </a:lnSpc>
              <a:spcBef>
                <a:spcPts val="0"/>
              </a:spcBef>
              <a:spcAft>
                <a:spcPts val="0"/>
              </a:spcAft>
              <a:buClr>
                <a:schemeClr val="accent1"/>
              </a:buClr>
              <a:buSzPts val="1800"/>
              <a:buFont typeface="Chelsea Market"/>
              <a:buNone/>
              <a:defRPr sz="2400" b="0" i="0" u="none" strike="noStrike" cap="none">
                <a:solidFill>
                  <a:schemeClr val="accent1"/>
                </a:solidFill>
                <a:latin typeface="Chelsea Market"/>
                <a:ea typeface="Chelsea Market"/>
                <a:cs typeface="Chelsea Market"/>
                <a:sym typeface="Chelsea Market"/>
              </a:defRPr>
            </a:lvl8pPr>
            <a:lvl9pPr marR="0" lvl="8" algn="l" rtl="0">
              <a:lnSpc>
                <a:spcPct val="100000"/>
              </a:lnSpc>
              <a:spcBef>
                <a:spcPts val="0"/>
              </a:spcBef>
              <a:spcAft>
                <a:spcPts val="0"/>
              </a:spcAft>
              <a:buClr>
                <a:schemeClr val="accent1"/>
              </a:buClr>
              <a:buSzPts val="1800"/>
              <a:buFont typeface="Chelsea Market"/>
              <a:buNone/>
              <a:defRPr sz="2400" b="0" i="0" u="none" strike="noStrike" cap="none">
                <a:solidFill>
                  <a:schemeClr val="accent1"/>
                </a:solidFill>
                <a:latin typeface="Chelsea Market"/>
                <a:ea typeface="Chelsea Market"/>
                <a:cs typeface="Chelsea Market"/>
                <a:sym typeface="Chelsea Market"/>
              </a:defRPr>
            </a:lvl9pPr>
          </a:lstStyle>
          <a:p>
            <a:r>
              <a:rPr lang="nl-NL" kern="0" dirty="0"/>
              <a:t>Je zoekt steeds evenwicht tussen:</a:t>
            </a:r>
          </a:p>
        </p:txBody>
      </p:sp>
      <p:sp>
        <p:nvSpPr>
          <p:cNvPr id="175" name="Ondertitel 6">
            <a:extLst>
              <a:ext uri="{FF2B5EF4-FFF2-40B4-BE49-F238E27FC236}">
                <a16:creationId xmlns:a16="http://schemas.microsoft.com/office/drawing/2014/main" id="{D19198EB-05E6-46AC-9559-36E065256AE4}"/>
              </a:ext>
            </a:extLst>
          </p:cNvPr>
          <p:cNvSpPr txBox="1">
            <a:spLocks/>
          </p:cNvSpPr>
          <p:nvPr/>
        </p:nvSpPr>
        <p:spPr>
          <a:xfrm>
            <a:off x="5445480" y="4303681"/>
            <a:ext cx="5663305" cy="1353252"/>
          </a:xfrm>
          <a:prstGeom prst="rect">
            <a:avLst/>
          </a:prstGeom>
          <a:noFill/>
          <a:ln>
            <a:noFill/>
          </a:ln>
        </p:spPr>
        <p:txBody>
          <a:bodyPr spcFirstLastPara="1" wrap="square" lIns="91425" tIns="91425" rIns="91425" bIns="91425" anchor="t" anchorCtr="0">
            <a:noAutofit/>
          </a:bodyPr>
          <a:lstStyle>
            <a:defPPr marR="0" lvl="0" algn="l" rtl="0">
              <a:lnSpc>
                <a:spcPct val="100000"/>
              </a:lnSpc>
              <a:spcBef>
                <a:spcPts val="0"/>
              </a:spcBef>
              <a:spcAft>
                <a:spcPts val="0"/>
              </a:spcAft>
            </a:defPPr>
            <a:lvl1pPr marL="457200" marR="0" lvl="0" indent="-342900" algn="l" rtl="0">
              <a:lnSpc>
                <a:spcPct val="100000"/>
              </a:lnSpc>
              <a:spcBef>
                <a:spcPts val="0"/>
              </a:spcBef>
              <a:spcAft>
                <a:spcPts val="0"/>
              </a:spcAft>
              <a:buClr>
                <a:schemeClr val="accent4"/>
              </a:buClr>
              <a:buSzPts val="1400"/>
              <a:buFont typeface="Josefin Slab"/>
              <a:buNone/>
              <a:defRPr sz="1867" b="0" i="0" u="none" strike="noStrike" cap="none">
                <a:solidFill>
                  <a:schemeClr val="accent4"/>
                </a:solidFill>
                <a:latin typeface="Josefin Slab"/>
                <a:ea typeface="Josefin Slab"/>
                <a:cs typeface="Josefin Slab"/>
                <a:sym typeface="Josefin Slab"/>
              </a:defRPr>
            </a:lvl1pPr>
            <a:lvl2pPr marL="914400" marR="0" lvl="1" indent="-317500" algn="l" rtl="0">
              <a:lnSpc>
                <a:spcPct val="100000"/>
              </a:lnSpc>
              <a:spcBef>
                <a:spcPts val="0"/>
              </a:spcBef>
              <a:spcAft>
                <a:spcPts val="0"/>
              </a:spcAft>
              <a:buClr>
                <a:schemeClr val="accent4"/>
              </a:buClr>
              <a:buSzPts val="1400"/>
              <a:buFont typeface="Josefin Slab"/>
              <a:buNone/>
              <a:defRPr sz="1400" b="0" i="0" u="none" strike="noStrike" cap="none">
                <a:solidFill>
                  <a:schemeClr val="accent4"/>
                </a:solidFill>
                <a:latin typeface="Josefin Slab"/>
                <a:ea typeface="Josefin Slab"/>
                <a:cs typeface="Josefin Slab"/>
                <a:sym typeface="Josefin Slab"/>
              </a:defRPr>
            </a:lvl2pPr>
            <a:lvl3pPr marL="1371600" marR="0" lvl="2" indent="-317500" algn="l" rtl="0">
              <a:lnSpc>
                <a:spcPct val="100000"/>
              </a:lnSpc>
              <a:spcBef>
                <a:spcPts val="0"/>
              </a:spcBef>
              <a:spcAft>
                <a:spcPts val="0"/>
              </a:spcAft>
              <a:buClr>
                <a:schemeClr val="accent4"/>
              </a:buClr>
              <a:buSzPts val="1400"/>
              <a:buFont typeface="Josefin Slab"/>
              <a:buNone/>
              <a:defRPr sz="1400" b="0" i="0" u="none" strike="noStrike" cap="none">
                <a:solidFill>
                  <a:schemeClr val="accent4"/>
                </a:solidFill>
                <a:latin typeface="Josefin Slab"/>
                <a:ea typeface="Josefin Slab"/>
                <a:cs typeface="Josefin Slab"/>
                <a:sym typeface="Josefin Slab"/>
              </a:defRPr>
            </a:lvl3pPr>
            <a:lvl4pPr marL="1828800" marR="0" lvl="3" indent="-317500" algn="l" rtl="0">
              <a:lnSpc>
                <a:spcPct val="100000"/>
              </a:lnSpc>
              <a:spcBef>
                <a:spcPts val="0"/>
              </a:spcBef>
              <a:spcAft>
                <a:spcPts val="0"/>
              </a:spcAft>
              <a:buClr>
                <a:schemeClr val="accent4"/>
              </a:buClr>
              <a:buSzPts val="1400"/>
              <a:buFont typeface="Josefin Slab"/>
              <a:buNone/>
              <a:defRPr sz="1400" b="0" i="0" u="none" strike="noStrike" cap="none">
                <a:solidFill>
                  <a:schemeClr val="accent4"/>
                </a:solidFill>
                <a:latin typeface="Josefin Slab"/>
                <a:ea typeface="Josefin Slab"/>
                <a:cs typeface="Josefin Slab"/>
                <a:sym typeface="Josefin Slab"/>
              </a:defRPr>
            </a:lvl4pPr>
            <a:lvl5pPr marL="2286000" marR="0" lvl="4" indent="-317500" algn="l" rtl="0">
              <a:lnSpc>
                <a:spcPct val="100000"/>
              </a:lnSpc>
              <a:spcBef>
                <a:spcPts val="0"/>
              </a:spcBef>
              <a:spcAft>
                <a:spcPts val="0"/>
              </a:spcAft>
              <a:buClr>
                <a:schemeClr val="accent4"/>
              </a:buClr>
              <a:buSzPts val="1400"/>
              <a:buFont typeface="Josefin Slab"/>
              <a:buNone/>
              <a:defRPr sz="1400" b="0" i="0" u="none" strike="noStrike" cap="none">
                <a:solidFill>
                  <a:schemeClr val="accent4"/>
                </a:solidFill>
                <a:latin typeface="Josefin Slab"/>
                <a:ea typeface="Josefin Slab"/>
                <a:cs typeface="Josefin Slab"/>
                <a:sym typeface="Josefin Slab"/>
              </a:defRPr>
            </a:lvl5pPr>
            <a:lvl6pPr marL="2743200" marR="0" lvl="5" indent="-317500" algn="l" rtl="0">
              <a:lnSpc>
                <a:spcPct val="100000"/>
              </a:lnSpc>
              <a:spcBef>
                <a:spcPts val="0"/>
              </a:spcBef>
              <a:spcAft>
                <a:spcPts val="0"/>
              </a:spcAft>
              <a:buClr>
                <a:schemeClr val="accent4"/>
              </a:buClr>
              <a:buSzPts val="1400"/>
              <a:buFont typeface="Josefin Slab"/>
              <a:buNone/>
              <a:defRPr sz="1400" b="0" i="0" u="none" strike="noStrike" cap="none">
                <a:solidFill>
                  <a:schemeClr val="accent4"/>
                </a:solidFill>
                <a:latin typeface="Josefin Slab"/>
                <a:ea typeface="Josefin Slab"/>
                <a:cs typeface="Josefin Slab"/>
                <a:sym typeface="Josefin Slab"/>
              </a:defRPr>
            </a:lvl6pPr>
            <a:lvl7pPr marL="3200400" marR="0" lvl="6" indent="-317500" algn="l" rtl="0">
              <a:lnSpc>
                <a:spcPct val="100000"/>
              </a:lnSpc>
              <a:spcBef>
                <a:spcPts val="0"/>
              </a:spcBef>
              <a:spcAft>
                <a:spcPts val="0"/>
              </a:spcAft>
              <a:buClr>
                <a:schemeClr val="accent4"/>
              </a:buClr>
              <a:buSzPts val="1400"/>
              <a:buFont typeface="Josefin Slab"/>
              <a:buNone/>
              <a:defRPr sz="1400" b="0" i="0" u="none" strike="noStrike" cap="none">
                <a:solidFill>
                  <a:schemeClr val="accent4"/>
                </a:solidFill>
                <a:latin typeface="Josefin Slab"/>
                <a:ea typeface="Josefin Slab"/>
                <a:cs typeface="Josefin Slab"/>
                <a:sym typeface="Josefin Slab"/>
              </a:defRPr>
            </a:lvl7pPr>
            <a:lvl8pPr marL="3657600" marR="0" lvl="7" indent="-317500" algn="l" rtl="0">
              <a:lnSpc>
                <a:spcPct val="100000"/>
              </a:lnSpc>
              <a:spcBef>
                <a:spcPts val="0"/>
              </a:spcBef>
              <a:spcAft>
                <a:spcPts val="0"/>
              </a:spcAft>
              <a:buClr>
                <a:schemeClr val="accent4"/>
              </a:buClr>
              <a:buSzPts val="1400"/>
              <a:buFont typeface="Josefin Slab"/>
              <a:buNone/>
              <a:defRPr sz="1400" b="0" i="0" u="none" strike="noStrike" cap="none">
                <a:solidFill>
                  <a:schemeClr val="accent4"/>
                </a:solidFill>
                <a:latin typeface="Josefin Slab"/>
                <a:ea typeface="Josefin Slab"/>
                <a:cs typeface="Josefin Slab"/>
                <a:sym typeface="Josefin Slab"/>
              </a:defRPr>
            </a:lvl8pPr>
            <a:lvl9pPr marL="4114800" marR="0" lvl="8" indent="-317500" algn="l" rtl="0">
              <a:lnSpc>
                <a:spcPct val="100000"/>
              </a:lnSpc>
              <a:spcBef>
                <a:spcPts val="0"/>
              </a:spcBef>
              <a:spcAft>
                <a:spcPts val="0"/>
              </a:spcAft>
              <a:buClr>
                <a:schemeClr val="accent4"/>
              </a:buClr>
              <a:buSzPts val="1400"/>
              <a:buFont typeface="Josefin Slab"/>
              <a:buNone/>
              <a:defRPr sz="1400" b="0" i="0" u="none" strike="noStrike" cap="none">
                <a:solidFill>
                  <a:schemeClr val="accent4"/>
                </a:solidFill>
                <a:latin typeface="Josefin Slab"/>
                <a:ea typeface="Josefin Slab"/>
                <a:cs typeface="Josefin Slab"/>
                <a:sym typeface="Josefin Slab"/>
              </a:defRPr>
            </a:lvl9pPr>
          </a:lstStyle>
          <a:p>
            <a:r>
              <a:rPr lang="nl-NL" kern="0" dirty="0">
                <a:solidFill>
                  <a:schemeClr val="tx1"/>
                </a:solidFill>
                <a:latin typeface="Bahnschrift" panose="020B0502040204020203" pitchFamily="34" charset="0"/>
              </a:rPr>
              <a:t>… een gevoel van gezamenlijkheid, een wij-gevoel, bij kinderen, ouders en collega’s.</a:t>
            </a:r>
          </a:p>
          <a:p>
            <a:r>
              <a:rPr lang="nl-NL" kern="0" dirty="0">
                <a:solidFill>
                  <a:schemeClr val="tx1"/>
                </a:solidFill>
                <a:latin typeface="Bahnschrift" panose="020B0502040204020203" pitchFamily="34" charset="0"/>
              </a:rPr>
              <a:t>… aandacht en ruimte voor de manier waarop we van elkaar verschillen.</a:t>
            </a:r>
          </a:p>
        </p:txBody>
      </p:sp>
    </p:spTree>
    <p:extLst>
      <p:ext uri="{BB962C8B-B14F-4D97-AF65-F5344CB8AC3E}">
        <p14:creationId xmlns:p14="http://schemas.microsoft.com/office/powerpoint/2010/main" val="405513202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4170"/>
        <p:cNvGrpSpPr/>
        <p:nvPr/>
      </p:nvGrpSpPr>
      <p:grpSpPr>
        <a:xfrm>
          <a:off x="0" y="0"/>
          <a:ext cx="0" cy="0"/>
          <a:chOff x="0" y="0"/>
          <a:chExt cx="0" cy="0"/>
        </a:xfrm>
      </p:grpSpPr>
      <p:sp>
        <p:nvSpPr>
          <p:cNvPr id="4171" name="Google Shape;4171;p104"/>
          <p:cNvSpPr txBox="1">
            <a:spLocks noGrp="1"/>
          </p:cNvSpPr>
          <p:nvPr>
            <p:ph type="body" idx="1"/>
          </p:nvPr>
        </p:nvSpPr>
        <p:spPr>
          <a:xfrm>
            <a:off x="960000" y="729237"/>
            <a:ext cx="6545600" cy="53720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r>
              <a:rPr lang="nl-NL" sz="3200" dirty="0">
                <a:solidFill>
                  <a:srgbClr val="F46440"/>
                </a:solidFill>
                <a:latin typeface="Broadway" panose="04040905080B02020502" pitchFamily="82" charset="0"/>
                <a:sym typeface="Chelsea Market"/>
              </a:rPr>
              <a:t>Valkuil</a:t>
            </a:r>
            <a:endParaRPr lang="nl-NL" sz="3200" dirty="0">
              <a:solidFill>
                <a:srgbClr val="F46440"/>
              </a:solidFill>
              <a:latin typeface="Broadway" panose="04040905080B02020502" pitchFamily="82" charset="0"/>
            </a:endParaRPr>
          </a:p>
          <a:p>
            <a:pPr marL="0" lvl="0" indent="0" algn="l" rtl="0">
              <a:spcBef>
                <a:spcPts val="0"/>
              </a:spcBef>
              <a:spcAft>
                <a:spcPts val="0"/>
              </a:spcAft>
              <a:buNone/>
            </a:pPr>
            <a:endParaRPr lang="nl-NL" dirty="0">
              <a:solidFill>
                <a:srgbClr val="F46440"/>
              </a:solidFill>
              <a:latin typeface="Bahnschrift" panose="020B0502040204020203" pitchFamily="34" charset="0"/>
            </a:endParaRPr>
          </a:p>
          <a:p>
            <a:pPr marL="0" lvl="0" indent="0">
              <a:buNone/>
            </a:pPr>
            <a:r>
              <a:rPr lang="nl-NL" dirty="0">
                <a:solidFill>
                  <a:srgbClr val="F46440"/>
                </a:solidFill>
                <a:latin typeface="Bahnschrift" panose="020B0502040204020203" pitchFamily="34" charset="0"/>
                <a:hlinkClick r:id="rId4"/>
              </a:rPr>
              <a:t>https://www.youtube.com/watch?v=K2K_tYnvwwU</a:t>
            </a:r>
            <a:endParaRPr lang="nl-NL" dirty="0">
              <a:solidFill>
                <a:srgbClr val="F46440"/>
              </a:solidFill>
              <a:latin typeface="Bahnschrift" panose="020B0502040204020203" pitchFamily="34" charset="0"/>
            </a:endParaRPr>
          </a:p>
          <a:p>
            <a:pPr marL="0" lvl="0" indent="0">
              <a:buNone/>
            </a:pPr>
            <a:endParaRPr lang="nl-NL" dirty="0">
              <a:solidFill>
                <a:srgbClr val="F46440"/>
              </a:solidFill>
              <a:latin typeface="Bahnschrift" panose="020B0502040204020203" pitchFamily="34" charset="0"/>
            </a:endParaRPr>
          </a:p>
          <a:p>
            <a:pPr marL="0" lvl="0" indent="0">
              <a:buNone/>
            </a:pPr>
            <a:r>
              <a:rPr lang="nl-NL" dirty="0">
                <a:solidFill>
                  <a:srgbClr val="F46440"/>
                </a:solidFill>
                <a:latin typeface="Bahnschrift" panose="020B0502040204020203" pitchFamily="34" charset="0"/>
              </a:rPr>
              <a:t>Hoe zou jij het aanpakken?</a:t>
            </a:r>
          </a:p>
        </p:txBody>
      </p:sp>
      <p:sp>
        <p:nvSpPr>
          <p:cNvPr id="4174" name="Google Shape;4174;p104"/>
          <p:cNvSpPr/>
          <p:nvPr/>
        </p:nvSpPr>
        <p:spPr>
          <a:xfrm>
            <a:off x="6593293" y="1846511"/>
            <a:ext cx="3566500" cy="1013100"/>
          </a:xfrm>
          <a:custGeom>
            <a:avLst/>
            <a:gdLst/>
            <a:ahLst/>
            <a:cxnLst/>
            <a:rect l="l" t="t" r="r" b="b"/>
            <a:pathLst>
              <a:path w="106995" h="30393" extrusionOk="0">
                <a:moveTo>
                  <a:pt x="106995" y="2869"/>
                </a:moveTo>
                <a:cubicBezTo>
                  <a:pt x="101420" y="-1594"/>
                  <a:pt x="91233" y="-484"/>
                  <a:pt x="85596" y="3900"/>
                </a:cubicBezTo>
                <a:cubicBezTo>
                  <a:pt x="81252" y="7278"/>
                  <a:pt x="78185" y="14712"/>
                  <a:pt x="72705" y="14213"/>
                </a:cubicBezTo>
                <a:cubicBezTo>
                  <a:pt x="67543" y="13743"/>
                  <a:pt x="58802" y="8921"/>
                  <a:pt x="60845" y="4158"/>
                </a:cubicBezTo>
                <a:cubicBezTo>
                  <a:pt x="62714" y="-200"/>
                  <a:pt x="73278" y="9714"/>
                  <a:pt x="71158" y="13955"/>
                </a:cubicBezTo>
                <a:cubicBezTo>
                  <a:pt x="68284" y="19704"/>
                  <a:pt x="60432" y="21273"/>
                  <a:pt x="54400" y="23494"/>
                </a:cubicBezTo>
                <a:cubicBezTo>
                  <a:pt x="37300" y="29791"/>
                  <a:pt x="17929" y="32170"/>
                  <a:pt x="0" y="28908"/>
                </a:cubicBezTo>
              </a:path>
            </a:pathLst>
          </a:custGeom>
          <a:noFill/>
          <a:ln w="19050" cap="flat" cmpd="sng">
            <a:solidFill>
              <a:schemeClr val="accent1"/>
            </a:solidFill>
            <a:prstDash val="dash"/>
            <a:round/>
            <a:headEnd type="none" w="med" len="med"/>
            <a:tailEnd type="none" w="med" len="med"/>
          </a:ln>
        </p:spPr>
        <p:txBody>
          <a:bodyPr/>
          <a:lstStyle/>
          <a:p>
            <a:endParaRPr lang="nl-NL"/>
          </a:p>
        </p:txBody>
      </p:sp>
      <p:grpSp>
        <p:nvGrpSpPr>
          <p:cNvPr id="4175" name="Google Shape;4175;p104"/>
          <p:cNvGrpSpPr/>
          <p:nvPr/>
        </p:nvGrpSpPr>
        <p:grpSpPr>
          <a:xfrm>
            <a:off x="5743098" y="4432254"/>
            <a:ext cx="1240109" cy="1772812"/>
            <a:chOff x="5979675" y="4640775"/>
            <a:chExt cx="241875" cy="345775"/>
          </a:xfrm>
        </p:grpSpPr>
        <p:sp>
          <p:nvSpPr>
            <p:cNvPr id="4176" name="Google Shape;4176;p104"/>
            <p:cNvSpPr/>
            <p:nvPr/>
          </p:nvSpPr>
          <p:spPr>
            <a:xfrm>
              <a:off x="6008100" y="4698050"/>
              <a:ext cx="80475" cy="288500"/>
            </a:xfrm>
            <a:custGeom>
              <a:avLst/>
              <a:gdLst/>
              <a:ahLst/>
              <a:cxnLst/>
              <a:rect l="l" t="t" r="r" b="b"/>
              <a:pathLst>
                <a:path w="3219" h="11540" extrusionOk="0">
                  <a:moveTo>
                    <a:pt x="1" y="0"/>
                  </a:moveTo>
                  <a:lnTo>
                    <a:pt x="1" y="0"/>
                  </a:lnTo>
                  <a:cubicBezTo>
                    <a:pt x="859" y="1536"/>
                    <a:pt x="1375" y="3238"/>
                    <a:pt x="1516" y="4992"/>
                  </a:cubicBezTo>
                  <a:cubicBezTo>
                    <a:pt x="1606" y="6126"/>
                    <a:pt x="1538" y="7272"/>
                    <a:pt x="1705" y="8396"/>
                  </a:cubicBezTo>
                  <a:cubicBezTo>
                    <a:pt x="1838" y="9291"/>
                    <a:pt x="2148" y="10201"/>
                    <a:pt x="2725" y="10885"/>
                  </a:cubicBezTo>
                  <a:lnTo>
                    <a:pt x="2725" y="10885"/>
                  </a:lnTo>
                  <a:cubicBezTo>
                    <a:pt x="2210" y="9347"/>
                    <a:pt x="2351" y="7625"/>
                    <a:pt x="2265" y="5981"/>
                  </a:cubicBezTo>
                  <a:cubicBezTo>
                    <a:pt x="2217" y="5078"/>
                    <a:pt x="2096" y="4180"/>
                    <a:pt x="1903" y="3295"/>
                  </a:cubicBezTo>
                  <a:cubicBezTo>
                    <a:pt x="1626" y="2021"/>
                    <a:pt x="1119" y="675"/>
                    <a:pt x="1" y="0"/>
                  </a:cubicBezTo>
                  <a:close/>
                  <a:moveTo>
                    <a:pt x="2725" y="10885"/>
                  </a:moveTo>
                  <a:cubicBezTo>
                    <a:pt x="2799" y="11107"/>
                    <a:pt x="2887" y="11325"/>
                    <a:pt x="2992" y="11539"/>
                  </a:cubicBezTo>
                  <a:lnTo>
                    <a:pt x="3218" y="11359"/>
                  </a:lnTo>
                  <a:cubicBezTo>
                    <a:pt x="3035" y="11218"/>
                    <a:pt x="2872" y="11059"/>
                    <a:pt x="2725" y="10885"/>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77" name="Google Shape;4177;p104"/>
            <p:cNvSpPr/>
            <p:nvPr/>
          </p:nvSpPr>
          <p:spPr>
            <a:xfrm>
              <a:off x="6087325" y="4640775"/>
              <a:ext cx="52850" cy="339950"/>
            </a:xfrm>
            <a:custGeom>
              <a:avLst/>
              <a:gdLst/>
              <a:ahLst/>
              <a:cxnLst/>
              <a:rect l="l" t="t" r="r" b="b"/>
              <a:pathLst>
                <a:path w="2114" h="13598" extrusionOk="0">
                  <a:moveTo>
                    <a:pt x="2076" y="1"/>
                  </a:moveTo>
                  <a:lnTo>
                    <a:pt x="2076" y="1"/>
                  </a:lnTo>
                  <a:cubicBezTo>
                    <a:pt x="475" y="4345"/>
                    <a:pt x="1" y="9023"/>
                    <a:pt x="695" y="13597"/>
                  </a:cubicBezTo>
                  <a:lnTo>
                    <a:pt x="1147" y="13593"/>
                  </a:lnTo>
                  <a:cubicBezTo>
                    <a:pt x="1802" y="9093"/>
                    <a:pt x="2113" y="4549"/>
                    <a:pt x="2076" y="1"/>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78" name="Google Shape;4178;p104"/>
            <p:cNvSpPr/>
            <p:nvPr/>
          </p:nvSpPr>
          <p:spPr>
            <a:xfrm>
              <a:off x="6133350" y="4694750"/>
              <a:ext cx="88200" cy="291675"/>
            </a:xfrm>
            <a:custGeom>
              <a:avLst/>
              <a:gdLst/>
              <a:ahLst/>
              <a:cxnLst/>
              <a:rect l="l" t="t" r="r" b="b"/>
              <a:pathLst>
                <a:path w="3528" h="11667" extrusionOk="0">
                  <a:moveTo>
                    <a:pt x="3527" y="1"/>
                  </a:moveTo>
                  <a:lnTo>
                    <a:pt x="3527" y="1"/>
                  </a:lnTo>
                  <a:cubicBezTo>
                    <a:pt x="2506" y="925"/>
                    <a:pt x="1845" y="2199"/>
                    <a:pt x="1469" y="3525"/>
                  </a:cubicBezTo>
                  <a:cubicBezTo>
                    <a:pt x="1092" y="4854"/>
                    <a:pt x="984" y="6240"/>
                    <a:pt x="929" y="7619"/>
                  </a:cubicBezTo>
                  <a:cubicBezTo>
                    <a:pt x="874" y="9025"/>
                    <a:pt x="839" y="10538"/>
                    <a:pt x="0" y="11667"/>
                  </a:cubicBezTo>
                  <a:lnTo>
                    <a:pt x="398" y="11530"/>
                  </a:lnTo>
                  <a:cubicBezTo>
                    <a:pt x="1199" y="9925"/>
                    <a:pt x="1775" y="8214"/>
                    <a:pt x="2108" y="6451"/>
                  </a:cubicBezTo>
                  <a:cubicBezTo>
                    <a:pt x="2521" y="4281"/>
                    <a:pt x="2576" y="1995"/>
                    <a:pt x="3527"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79" name="Google Shape;4179;p104"/>
            <p:cNvSpPr/>
            <p:nvPr/>
          </p:nvSpPr>
          <p:spPr>
            <a:xfrm>
              <a:off x="5979675" y="4815875"/>
              <a:ext cx="46625" cy="169850"/>
            </a:xfrm>
            <a:custGeom>
              <a:avLst/>
              <a:gdLst/>
              <a:ahLst/>
              <a:cxnLst/>
              <a:rect l="l" t="t" r="r" b="b"/>
              <a:pathLst>
                <a:path w="1865" h="6794" extrusionOk="0">
                  <a:moveTo>
                    <a:pt x="378" y="0"/>
                  </a:moveTo>
                  <a:lnTo>
                    <a:pt x="378" y="0"/>
                  </a:lnTo>
                  <a:cubicBezTo>
                    <a:pt x="0" y="2304"/>
                    <a:pt x="450" y="4737"/>
                    <a:pt x="1627" y="6754"/>
                  </a:cubicBezTo>
                  <a:lnTo>
                    <a:pt x="1746" y="6793"/>
                  </a:lnTo>
                  <a:cubicBezTo>
                    <a:pt x="1865" y="4450"/>
                    <a:pt x="1395" y="2115"/>
                    <a:pt x="378"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80" name="Google Shape;4180;p104"/>
            <p:cNvSpPr/>
            <p:nvPr/>
          </p:nvSpPr>
          <p:spPr>
            <a:xfrm>
              <a:off x="6072900" y="4675250"/>
              <a:ext cx="13975" cy="309825"/>
            </a:xfrm>
            <a:custGeom>
              <a:avLst/>
              <a:gdLst/>
              <a:ahLst/>
              <a:cxnLst/>
              <a:rect l="l" t="t" r="r" b="b"/>
              <a:pathLst>
                <a:path w="559" h="12393" extrusionOk="0">
                  <a:moveTo>
                    <a:pt x="480" y="0"/>
                  </a:moveTo>
                  <a:cubicBezTo>
                    <a:pt x="465" y="0"/>
                    <a:pt x="450" y="9"/>
                    <a:pt x="444" y="27"/>
                  </a:cubicBezTo>
                  <a:cubicBezTo>
                    <a:pt x="330" y="412"/>
                    <a:pt x="275" y="827"/>
                    <a:pt x="222" y="1224"/>
                  </a:cubicBezTo>
                  <a:cubicBezTo>
                    <a:pt x="167" y="1622"/>
                    <a:pt x="119" y="2019"/>
                    <a:pt x="84" y="2417"/>
                  </a:cubicBezTo>
                  <a:cubicBezTo>
                    <a:pt x="18" y="3216"/>
                    <a:pt x="5" y="4018"/>
                    <a:pt x="2" y="4817"/>
                  </a:cubicBezTo>
                  <a:cubicBezTo>
                    <a:pt x="0" y="6445"/>
                    <a:pt x="57" y="8072"/>
                    <a:pt x="99" y="9699"/>
                  </a:cubicBezTo>
                  <a:cubicBezTo>
                    <a:pt x="110" y="10156"/>
                    <a:pt x="121" y="10613"/>
                    <a:pt x="132" y="11072"/>
                  </a:cubicBezTo>
                  <a:cubicBezTo>
                    <a:pt x="139" y="11309"/>
                    <a:pt x="143" y="11546"/>
                    <a:pt x="152" y="11786"/>
                  </a:cubicBezTo>
                  <a:cubicBezTo>
                    <a:pt x="156" y="11959"/>
                    <a:pt x="117" y="12216"/>
                    <a:pt x="251" y="12350"/>
                  </a:cubicBezTo>
                  <a:cubicBezTo>
                    <a:pt x="279" y="12378"/>
                    <a:pt x="316" y="12392"/>
                    <a:pt x="354" y="12392"/>
                  </a:cubicBezTo>
                  <a:cubicBezTo>
                    <a:pt x="378" y="12392"/>
                    <a:pt x="402" y="12386"/>
                    <a:pt x="424" y="12374"/>
                  </a:cubicBezTo>
                  <a:cubicBezTo>
                    <a:pt x="502" y="12324"/>
                    <a:pt x="559" y="12192"/>
                    <a:pt x="456" y="12139"/>
                  </a:cubicBezTo>
                  <a:lnTo>
                    <a:pt x="456" y="12139"/>
                  </a:lnTo>
                  <a:cubicBezTo>
                    <a:pt x="456" y="12135"/>
                    <a:pt x="456" y="12132"/>
                    <a:pt x="457" y="12128"/>
                  </a:cubicBezTo>
                  <a:cubicBezTo>
                    <a:pt x="444" y="12086"/>
                    <a:pt x="455" y="12016"/>
                    <a:pt x="453" y="11970"/>
                  </a:cubicBezTo>
                  <a:cubicBezTo>
                    <a:pt x="453" y="11882"/>
                    <a:pt x="450" y="11794"/>
                    <a:pt x="448" y="11707"/>
                  </a:cubicBezTo>
                  <a:cubicBezTo>
                    <a:pt x="444" y="11496"/>
                    <a:pt x="437" y="11283"/>
                    <a:pt x="431" y="11072"/>
                  </a:cubicBezTo>
                  <a:cubicBezTo>
                    <a:pt x="420" y="10668"/>
                    <a:pt x="409" y="10261"/>
                    <a:pt x="395" y="9857"/>
                  </a:cubicBezTo>
                  <a:cubicBezTo>
                    <a:pt x="374" y="9056"/>
                    <a:pt x="352" y="8256"/>
                    <a:pt x="330" y="7455"/>
                  </a:cubicBezTo>
                  <a:cubicBezTo>
                    <a:pt x="286" y="5869"/>
                    <a:pt x="272" y="4290"/>
                    <a:pt x="325" y="2704"/>
                  </a:cubicBezTo>
                  <a:cubicBezTo>
                    <a:pt x="341" y="2263"/>
                    <a:pt x="365" y="1822"/>
                    <a:pt x="395" y="1380"/>
                  </a:cubicBezTo>
                  <a:cubicBezTo>
                    <a:pt x="426" y="932"/>
                    <a:pt x="497" y="484"/>
                    <a:pt x="516" y="36"/>
                  </a:cubicBezTo>
                  <a:cubicBezTo>
                    <a:pt x="516" y="13"/>
                    <a:pt x="498" y="0"/>
                    <a:pt x="480"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81" name="Google Shape;4181;p104"/>
            <p:cNvSpPr/>
            <p:nvPr/>
          </p:nvSpPr>
          <p:spPr>
            <a:xfrm>
              <a:off x="6046475" y="4682750"/>
              <a:ext cx="64175" cy="48100"/>
            </a:xfrm>
            <a:custGeom>
              <a:avLst/>
              <a:gdLst/>
              <a:ahLst/>
              <a:cxnLst/>
              <a:rect l="l" t="t" r="r" b="b"/>
              <a:pathLst>
                <a:path w="2567" h="1924" extrusionOk="0">
                  <a:moveTo>
                    <a:pt x="2461" y="0"/>
                  </a:moveTo>
                  <a:cubicBezTo>
                    <a:pt x="2430" y="0"/>
                    <a:pt x="2402" y="14"/>
                    <a:pt x="2388" y="46"/>
                  </a:cubicBezTo>
                  <a:cubicBezTo>
                    <a:pt x="2263" y="338"/>
                    <a:pt x="2179" y="634"/>
                    <a:pt x="2008" y="907"/>
                  </a:cubicBezTo>
                  <a:cubicBezTo>
                    <a:pt x="1835" y="1183"/>
                    <a:pt x="1613" y="1425"/>
                    <a:pt x="1354" y="1620"/>
                  </a:cubicBezTo>
                  <a:cubicBezTo>
                    <a:pt x="1255" y="1694"/>
                    <a:pt x="1127" y="1771"/>
                    <a:pt x="1002" y="1771"/>
                  </a:cubicBezTo>
                  <a:cubicBezTo>
                    <a:pt x="954" y="1771"/>
                    <a:pt x="907" y="1760"/>
                    <a:pt x="862" y="1732"/>
                  </a:cubicBezTo>
                  <a:cubicBezTo>
                    <a:pt x="708" y="1640"/>
                    <a:pt x="611" y="1416"/>
                    <a:pt x="526" y="1267"/>
                  </a:cubicBezTo>
                  <a:cubicBezTo>
                    <a:pt x="339" y="940"/>
                    <a:pt x="185" y="593"/>
                    <a:pt x="69" y="235"/>
                  </a:cubicBezTo>
                  <a:cubicBezTo>
                    <a:pt x="65" y="218"/>
                    <a:pt x="52" y="211"/>
                    <a:pt x="39" y="211"/>
                  </a:cubicBezTo>
                  <a:cubicBezTo>
                    <a:pt x="20" y="211"/>
                    <a:pt x="1" y="227"/>
                    <a:pt x="7" y="252"/>
                  </a:cubicBezTo>
                  <a:lnTo>
                    <a:pt x="7" y="254"/>
                  </a:lnTo>
                  <a:cubicBezTo>
                    <a:pt x="119" y="665"/>
                    <a:pt x="269" y="1074"/>
                    <a:pt x="477" y="1449"/>
                  </a:cubicBezTo>
                  <a:cubicBezTo>
                    <a:pt x="563" y="1605"/>
                    <a:pt x="653" y="1794"/>
                    <a:pt x="820" y="1880"/>
                  </a:cubicBezTo>
                  <a:cubicBezTo>
                    <a:pt x="881" y="1911"/>
                    <a:pt x="946" y="1924"/>
                    <a:pt x="1011" y="1924"/>
                  </a:cubicBezTo>
                  <a:cubicBezTo>
                    <a:pt x="1111" y="1924"/>
                    <a:pt x="1212" y="1894"/>
                    <a:pt x="1301" y="1851"/>
                  </a:cubicBezTo>
                  <a:cubicBezTo>
                    <a:pt x="1635" y="1697"/>
                    <a:pt x="1914" y="1401"/>
                    <a:pt x="2125" y="1109"/>
                  </a:cubicBezTo>
                  <a:cubicBezTo>
                    <a:pt x="2333" y="821"/>
                    <a:pt x="2540" y="454"/>
                    <a:pt x="2564" y="94"/>
                  </a:cubicBezTo>
                  <a:cubicBezTo>
                    <a:pt x="2566" y="39"/>
                    <a:pt x="2511" y="0"/>
                    <a:pt x="2461"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82" name="Google Shape;4182;p104"/>
            <p:cNvSpPr/>
            <p:nvPr/>
          </p:nvSpPr>
          <p:spPr>
            <a:xfrm>
              <a:off x="6062450" y="4673175"/>
              <a:ext cx="18600" cy="55125"/>
            </a:xfrm>
            <a:custGeom>
              <a:avLst/>
              <a:gdLst/>
              <a:ahLst/>
              <a:cxnLst/>
              <a:rect l="l" t="t" r="r" b="b"/>
              <a:pathLst>
                <a:path w="744" h="2205" extrusionOk="0">
                  <a:moveTo>
                    <a:pt x="83" y="0"/>
                  </a:moveTo>
                  <a:cubicBezTo>
                    <a:pt x="61" y="0"/>
                    <a:pt x="39" y="13"/>
                    <a:pt x="32" y="38"/>
                  </a:cubicBezTo>
                  <a:cubicBezTo>
                    <a:pt x="1" y="126"/>
                    <a:pt x="18" y="227"/>
                    <a:pt x="27" y="319"/>
                  </a:cubicBezTo>
                  <a:cubicBezTo>
                    <a:pt x="36" y="400"/>
                    <a:pt x="45" y="484"/>
                    <a:pt x="60" y="565"/>
                  </a:cubicBezTo>
                  <a:cubicBezTo>
                    <a:pt x="91" y="760"/>
                    <a:pt x="135" y="956"/>
                    <a:pt x="188" y="1145"/>
                  </a:cubicBezTo>
                  <a:cubicBezTo>
                    <a:pt x="236" y="1331"/>
                    <a:pt x="289" y="1518"/>
                    <a:pt x="352" y="1698"/>
                  </a:cubicBezTo>
                  <a:cubicBezTo>
                    <a:pt x="385" y="1788"/>
                    <a:pt x="423" y="1878"/>
                    <a:pt x="460" y="1968"/>
                  </a:cubicBezTo>
                  <a:cubicBezTo>
                    <a:pt x="495" y="2056"/>
                    <a:pt x="524" y="2135"/>
                    <a:pt x="600" y="2192"/>
                  </a:cubicBezTo>
                  <a:cubicBezTo>
                    <a:pt x="612" y="2201"/>
                    <a:pt x="626" y="2205"/>
                    <a:pt x="641" y="2205"/>
                  </a:cubicBezTo>
                  <a:cubicBezTo>
                    <a:pt x="680" y="2205"/>
                    <a:pt x="724" y="2177"/>
                    <a:pt x="730" y="2137"/>
                  </a:cubicBezTo>
                  <a:cubicBezTo>
                    <a:pt x="743" y="2045"/>
                    <a:pt x="710" y="1971"/>
                    <a:pt x="675" y="1887"/>
                  </a:cubicBezTo>
                  <a:cubicBezTo>
                    <a:pt x="638" y="1799"/>
                    <a:pt x="603" y="1707"/>
                    <a:pt x="565" y="1619"/>
                  </a:cubicBezTo>
                  <a:cubicBezTo>
                    <a:pt x="495" y="1452"/>
                    <a:pt x="420" y="1288"/>
                    <a:pt x="359" y="1116"/>
                  </a:cubicBezTo>
                  <a:cubicBezTo>
                    <a:pt x="297" y="949"/>
                    <a:pt x="249" y="776"/>
                    <a:pt x="212" y="602"/>
                  </a:cubicBezTo>
                  <a:cubicBezTo>
                    <a:pt x="194" y="508"/>
                    <a:pt x="179" y="413"/>
                    <a:pt x="170" y="319"/>
                  </a:cubicBezTo>
                  <a:cubicBezTo>
                    <a:pt x="159" y="225"/>
                    <a:pt x="168" y="126"/>
                    <a:pt x="135" y="38"/>
                  </a:cubicBezTo>
                  <a:cubicBezTo>
                    <a:pt x="127" y="13"/>
                    <a:pt x="105" y="0"/>
                    <a:pt x="83"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83" name="Google Shape;4183;p104"/>
            <p:cNvSpPr/>
            <p:nvPr/>
          </p:nvSpPr>
          <p:spPr>
            <a:xfrm>
              <a:off x="6038200" y="4683400"/>
              <a:ext cx="12525" cy="12475"/>
            </a:xfrm>
            <a:custGeom>
              <a:avLst/>
              <a:gdLst/>
              <a:ahLst/>
              <a:cxnLst/>
              <a:rect l="l" t="t" r="r" b="b"/>
              <a:pathLst>
                <a:path w="501" h="499" extrusionOk="0">
                  <a:moveTo>
                    <a:pt x="251" y="0"/>
                  </a:moveTo>
                  <a:cubicBezTo>
                    <a:pt x="114" y="2"/>
                    <a:pt x="5" y="112"/>
                    <a:pt x="0" y="250"/>
                  </a:cubicBezTo>
                  <a:lnTo>
                    <a:pt x="9" y="316"/>
                  </a:lnTo>
                  <a:cubicBezTo>
                    <a:pt x="20" y="358"/>
                    <a:pt x="42" y="395"/>
                    <a:pt x="73" y="426"/>
                  </a:cubicBezTo>
                  <a:lnTo>
                    <a:pt x="123" y="466"/>
                  </a:lnTo>
                  <a:cubicBezTo>
                    <a:pt x="163" y="488"/>
                    <a:pt x="207" y="499"/>
                    <a:pt x="251" y="499"/>
                  </a:cubicBezTo>
                  <a:cubicBezTo>
                    <a:pt x="254" y="499"/>
                    <a:pt x="257" y="499"/>
                    <a:pt x="261" y="499"/>
                  </a:cubicBezTo>
                  <a:cubicBezTo>
                    <a:pt x="290" y="499"/>
                    <a:pt x="320" y="490"/>
                    <a:pt x="347" y="477"/>
                  </a:cubicBezTo>
                  <a:cubicBezTo>
                    <a:pt x="378" y="468"/>
                    <a:pt x="404" y="450"/>
                    <a:pt x="426" y="426"/>
                  </a:cubicBezTo>
                  <a:cubicBezTo>
                    <a:pt x="472" y="378"/>
                    <a:pt x="499" y="314"/>
                    <a:pt x="501" y="248"/>
                  </a:cubicBezTo>
                  <a:lnTo>
                    <a:pt x="492" y="182"/>
                  </a:lnTo>
                  <a:cubicBezTo>
                    <a:pt x="479" y="141"/>
                    <a:pt x="457" y="103"/>
                    <a:pt x="426" y="73"/>
                  </a:cubicBezTo>
                  <a:lnTo>
                    <a:pt x="376" y="33"/>
                  </a:lnTo>
                  <a:cubicBezTo>
                    <a:pt x="338" y="11"/>
                    <a:pt x="294" y="0"/>
                    <a:pt x="251"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84" name="Google Shape;4184;p104"/>
            <p:cNvSpPr/>
            <p:nvPr/>
          </p:nvSpPr>
          <p:spPr>
            <a:xfrm>
              <a:off x="6056850" y="4666675"/>
              <a:ext cx="14300" cy="13550"/>
            </a:xfrm>
            <a:custGeom>
              <a:avLst/>
              <a:gdLst/>
              <a:ahLst/>
              <a:cxnLst/>
              <a:rect l="l" t="t" r="r" b="b"/>
              <a:pathLst>
                <a:path w="572" h="542" extrusionOk="0">
                  <a:moveTo>
                    <a:pt x="264" y="0"/>
                  </a:moveTo>
                  <a:cubicBezTo>
                    <a:pt x="243" y="0"/>
                    <a:pt x="222" y="4"/>
                    <a:pt x="203" y="10"/>
                  </a:cubicBezTo>
                  <a:lnTo>
                    <a:pt x="137" y="37"/>
                  </a:lnTo>
                  <a:cubicBezTo>
                    <a:pt x="106" y="54"/>
                    <a:pt x="80" y="78"/>
                    <a:pt x="62" y="107"/>
                  </a:cubicBezTo>
                  <a:cubicBezTo>
                    <a:pt x="38" y="133"/>
                    <a:pt x="21" y="164"/>
                    <a:pt x="14" y="199"/>
                  </a:cubicBezTo>
                  <a:cubicBezTo>
                    <a:pt x="3" y="234"/>
                    <a:pt x="1" y="272"/>
                    <a:pt x="7" y="307"/>
                  </a:cubicBezTo>
                  <a:cubicBezTo>
                    <a:pt x="10" y="342"/>
                    <a:pt x="21" y="377"/>
                    <a:pt x="40" y="408"/>
                  </a:cubicBezTo>
                  <a:lnTo>
                    <a:pt x="82" y="463"/>
                  </a:lnTo>
                  <a:cubicBezTo>
                    <a:pt x="135" y="511"/>
                    <a:pt x="203" y="537"/>
                    <a:pt x="275" y="542"/>
                  </a:cubicBezTo>
                  <a:lnTo>
                    <a:pt x="348" y="531"/>
                  </a:lnTo>
                  <a:cubicBezTo>
                    <a:pt x="392" y="520"/>
                    <a:pt x="434" y="496"/>
                    <a:pt x="466" y="463"/>
                  </a:cubicBezTo>
                  <a:lnTo>
                    <a:pt x="508" y="408"/>
                  </a:lnTo>
                  <a:cubicBezTo>
                    <a:pt x="524" y="380"/>
                    <a:pt x="535" y="350"/>
                    <a:pt x="541" y="319"/>
                  </a:cubicBezTo>
                  <a:lnTo>
                    <a:pt x="541" y="319"/>
                  </a:lnTo>
                  <a:cubicBezTo>
                    <a:pt x="572" y="224"/>
                    <a:pt x="534" y="116"/>
                    <a:pt x="447" y="63"/>
                  </a:cubicBezTo>
                  <a:lnTo>
                    <a:pt x="447" y="63"/>
                  </a:lnTo>
                  <a:cubicBezTo>
                    <a:pt x="436" y="53"/>
                    <a:pt x="423" y="44"/>
                    <a:pt x="409" y="37"/>
                  </a:cubicBezTo>
                  <a:cubicBezTo>
                    <a:pt x="381" y="17"/>
                    <a:pt x="346" y="6"/>
                    <a:pt x="311" y="6"/>
                  </a:cubicBezTo>
                  <a:cubicBezTo>
                    <a:pt x="295" y="2"/>
                    <a:pt x="279" y="0"/>
                    <a:pt x="264"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85" name="Google Shape;4185;p104"/>
            <p:cNvSpPr/>
            <p:nvPr/>
          </p:nvSpPr>
          <p:spPr>
            <a:xfrm>
              <a:off x="6078100" y="4666375"/>
              <a:ext cx="14475" cy="14475"/>
            </a:xfrm>
            <a:custGeom>
              <a:avLst/>
              <a:gdLst/>
              <a:ahLst/>
              <a:cxnLst/>
              <a:rect l="l" t="t" r="r" b="b"/>
              <a:pathLst>
                <a:path w="579" h="579" extrusionOk="0">
                  <a:moveTo>
                    <a:pt x="289" y="0"/>
                  </a:moveTo>
                  <a:cubicBezTo>
                    <a:pt x="251" y="0"/>
                    <a:pt x="214" y="9"/>
                    <a:pt x="179" y="27"/>
                  </a:cubicBezTo>
                  <a:cubicBezTo>
                    <a:pt x="73" y="73"/>
                    <a:pt x="5" y="176"/>
                    <a:pt x="1" y="290"/>
                  </a:cubicBezTo>
                  <a:lnTo>
                    <a:pt x="12" y="367"/>
                  </a:lnTo>
                  <a:cubicBezTo>
                    <a:pt x="25" y="415"/>
                    <a:pt x="51" y="459"/>
                    <a:pt x="86" y="494"/>
                  </a:cubicBezTo>
                  <a:lnTo>
                    <a:pt x="146" y="540"/>
                  </a:lnTo>
                  <a:cubicBezTo>
                    <a:pt x="190" y="565"/>
                    <a:pt x="240" y="578"/>
                    <a:pt x="291" y="578"/>
                  </a:cubicBezTo>
                  <a:cubicBezTo>
                    <a:pt x="294" y="578"/>
                    <a:pt x="298" y="578"/>
                    <a:pt x="302" y="578"/>
                  </a:cubicBezTo>
                  <a:cubicBezTo>
                    <a:pt x="336" y="578"/>
                    <a:pt x="371" y="569"/>
                    <a:pt x="401" y="554"/>
                  </a:cubicBezTo>
                  <a:cubicBezTo>
                    <a:pt x="506" y="508"/>
                    <a:pt x="576" y="404"/>
                    <a:pt x="578" y="290"/>
                  </a:cubicBezTo>
                  <a:lnTo>
                    <a:pt x="567" y="213"/>
                  </a:lnTo>
                  <a:cubicBezTo>
                    <a:pt x="554" y="165"/>
                    <a:pt x="528" y="121"/>
                    <a:pt x="493" y="86"/>
                  </a:cubicBezTo>
                  <a:lnTo>
                    <a:pt x="436" y="40"/>
                  </a:lnTo>
                  <a:cubicBezTo>
                    <a:pt x="390" y="16"/>
                    <a:pt x="341" y="0"/>
                    <a:pt x="289"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86" name="Google Shape;4186;p104"/>
            <p:cNvSpPr/>
            <p:nvPr/>
          </p:nvSpPr>
          <p:spPr>
            <a:xfrm>
              <a:off x="6101825" y="4675875"/>
              <a:ext cx="15125" cy="15075"/>
            </a:xfrm>
            <a:custGeom>
              <a:avLst/>
              <a:gdLst/>
              <a:ahLst/>
              <a:cxnLst/>
              <a:rect l="l" t="t" r="r" b="b"/>
              <a:pathLst>
                <a:path w="605" h="603" extrusionOk="0">
                  <a:moveTo>
                    <a:pt x="301" y="0"/>
                  </a:moveTo>
                  <a:cubicBezTo>
                    <a:pt x="137" y="2"/>
                    <a:pt x="5" y="136"/>
                    <a:pt x="1" y="301"/>
                  </a:cubicBezTo>
                  <a:lnTo>
                    <a:pt x="12" y="382"/>
                  </a:lnTo>
                  <a:cubicBezTo>
                    <a:pt x="25" y="433"/>
                    <a:pt x="51" y="477"/>
                    <a:pt x="88" y="514"/>
                  </a:cubicBezTo>
                  <a:lnTo>
                    <a:pt x="150" y="562"/>
                  </a:lnTo>
                  <a:cubicBezTo>
                    <a:pt x="196" y="589"/>
                    <a:pt x="249" y="602"/>
                    <a:pt x="301" y="602"/>
                  </a:cubicBezTo>
                  <a:cubicBezTo>
                    <a:pt x="305" y="602"/>
                    <a:pt x="309" y="602"/>
                    <a:pt x="313" y="602"/>
                  </a:cubicBezTo>
                  <a:cubicBezTo>
                    <a:pt x="349" y="602"/>
                    <a:pt x="384" y="593"/>
                    <a:pt x="418" y="576"/>
                  </a:cubicBezTo>
                  <a:cubicBezTo>
                    <a:pt x="490" y="549"/>
                    <a:pt x="550" y="490"/>
                    <a:pt x="576" y="417"/>
                  </a:cubicBezTo>
                  <a:cubicBezTo>
                    <a:pt x="596" y="380"/>
                    <a:pt x="604" y="341"/>
                    <a:pt x="604" y="301"/>
                  </a:cubicBezTo>
                  <a:lnTo>
                    <a:pt x="594" y="220"/>
                  </a:lnTo>
                  <a:cubicBezTo>
                    <a:pt x="578" y="169"/>
                    <a:pt x="552" y="125"/>
                    <a:pt x="514" y="88"/>
                  </a:cubicBezTo>
                  <a:lnTo>
                    <a:pt x="455" y="40"/>
                  </a:lnTo>
                  <a:cubicBezTo>
                    <a:pt x="409" y="13"/>
                    <a:pt x="356" y="0"/>
                    <a:pt x="301"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87" name="Google Shape;4187;p104"/>
            <p:cNvSpPr/>
            <p:nvPr/>
          </p:nvSpPr>
          <p:spPr>
            <a:xfrm>
              <a:off x="6072975" y="4695800"/>
              <a:ext cx="72525" cy="33000"/>
            </a:xfrm>
            <a:custGeom>
              <a:avLst/>
              <a:gdLst/>
              <a:ahLst/>
              <a:cxnLst/>
              <a:rect l="l" t="t" r="r" b="b"/>
              <a:pathLst>
                <a:path w="2901" h="1320" extrusionOk="0">
                  <a:moveTo>
                    <a:pt x="2811" y="1"/>
                  </a:moveTo>
                  <a:cubicBezTo>
                    <a:pt x="2794" y="1"/>
                    <a:pt x="2777" y="7"/>
                    <a:pt x="2762" y="22"/>
                  </a:cubicBezTo>
                  <a:cubicBezTo>
                    <a:pt x="2615" y="178"/>
                    <a:pt x="2512" y="350"/>
                    <a:pt x="2329" y="475"/>
                  </a:cubicBezTo>
                  <a:cubicBezTo>
                    <a:pt x="2143" y="604"/>
                    <a:pt x="1932" y="699"/>
                    <a:pt x="1726" y="795"/>
                  </a:cubicBezTo>
                  <a:cubicBezTo>
                    <a:pt x="1323" y="981"/>
                    <a:pt x="871" y="1159"/>
                    <a:pt x="417" y="1159"/>
                  </a:cubicBezTo>
                  <a:cubicBezTo>
                    <a:pt x="306" y="1159"/>
                    <a:pt x="195" y="1148"/>
                    <a:pt x="85" y="1125"/>
                  </a:cubicBezTo>
                  <a:cubicBezTo>
                    <a:pt x="80" y="1123"/>
                    <a:pt x="75" y="1123"/>
                    <a:pt x="70" y="1123"/>
                  </a:cubicBezTo>
                  <a:cubicBezTo>
                    <a:pt x="18" y="1123"/>
                    <a:pt x="0" y="1203"/>
                    <a:pt x="59" y="1221"/>
                  </a:cubicBezTo>
                  <a:lnTo>
                    <a:pt x="56" y="1221"/>
                  </a:lnTo>
                  <a:cubicBezTo>
                    <a:pt x="234" y="1290"/>
                    <a:pt x="413" y="1319"/>
                    <a:pt x="590" y="1319"/>
                  </a:cubicBezTo>
                  <a:cubicBezTo>
                    <a:pt x="1007" y="1319"/>
                    <a:pt x="1421" y="1161"/>
                    <a:pt x="1813" y="993"/>
                  </a:cubicBezTo>
                  <a:cubicBezTo>
                    <a:pt x="2053" y="890"/>
                    <a:pt x="2299" y="787"/>
                    <a:pt x="2512" y="635"/>
                  </a:cubicBezTo>
                  <a:cubicBezTo>
                    <a:pt x="2692" y="505"/>
                    <a:pt x="2901" y="317"/>
                    <a:pt x="2890" y="75"/>
                  </a:cubicBezTo>
                  <a:cubicBezTo>
                    <a:pt x="2888" y="33"/>
                    <a:pt x="2850" y="1"/>
                    <a:pt x="2811"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88" name="Google Shape;4188;p104"/>
            <p:cNvSpPr/>
            <p:nvPr/>
          </p:nvSpPr>
          <p:spPr>
            <a:xfrm>
              <a:off x="6134175" y="4689975"/>
              <a:ext cx="19675" cy="15300"/>
            </a:xfrm>
            <a:custGeom>
              <a:avLst/>
              <a:gdLst/>
              <a:ahLst/>
              <a:cxnLst/>
              <a:rect l="l" t="t" r="r" b="b"/>
              <a:pathLst>
                <a:path w="787" h="612" extrusionOk="0">
                  <a:moveTo>
                    <a:pt x="393" y="1"/>
                  </a:moveTo>
                  <a:cubicBezTo>
                    <a:pt x="0" y="1"/>
                    <a:pt x="0" y="611"/>
                    <a:pt x="393" y="611"/>
                  </a:cubicBezTo>
                  <a:cubicBezTo>
                    <a:pt x="786" y="611"/>
                    <a:pt x="786" y="1"/>
                    <a:pt x="393"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sp>
        <p:nvSpPr>
          <p:cNvPr id="3" name="Titel 2">
            <a:extLst>
              <a:ext uri="{FF2B5EF4-FFF2-40B4-BE49-F238E27FC236}">
                <a16:creationId xmlns:a16="http://schemas.microsoft.com/office/drawing/2014/main" id="{A65303CC-F6BA-4E23-9836-457264B2CA2E}"/>
              </a:ext>
            </a:extLst>
          </p:cNvPr>
          <p:cNvSpPr>
            <a:spLocks noGrp="1"/>
          </p:cNvSpPr>
          <p:nvPr>
            <p:ph type="ctrTitle"/>
          </p:nvPr>
        </p:nvSpPr>
        <p:spPr>
          <a:xfrm flipH="1">
            <a:off x="7621985" y="3998389"/>
            <a:ext cx="4448150" cy="2026546"/>
          </a:xfrm>
        </p:spPr>
        <p:txBody>
          <a:bodyPr/>
          <a:lstStyle/>
          <a:p>
            <a:pPr lvl="0" algn="l">
              <a:spcAft>
                <a:spcPts val="2133"/>
              </a:spcAft>
            </a:pPr>
            <a:r>
              <a:rPr lang="nl-NL" sz="2000" dirty="0">
                <a:solidFill>
                  <a:schemeClr val="tx1"/>
                </a:solidFill>
                <a:latin typeface="Bahnschrift" panose="020B0502040204020203" pitchFamily="34" charset="0"/>
              </a:rPr>
              <a:t>- Vooroordelen</a:t>
            </a:r>
            <a:br>
              <a:rPr lang="nl-NL" sz="2000" dirty="0">
                <a:solidFill>
                  <a:schemeClr val="tx1"/>
                </a:solidFill>
                <a:latin typeface="Bahnschrift" panose="020B0502040204020203" pitchFamily="34" charset="0"/>
              </a:rPr>
            </a:br>
            <a:r>
              <a:rPr lang="nl-NL" sz="2000" dirty="0">
                <a:solidFill>
                  <a:schemeClr val="tx1"/>
                </a:solidFill>
                <a:latin typeface="Bahnschrift" panose="020B0502040204020203" pitchFamily="34" charset="0"/>
              </a:rPr>
              <a:t>- Alleen uitgaan van je eigen referentiekader</a:t>
            </a:r>
            <a:br>
              <a:rPr lang="nl-NL" sz="2000" dirty="0">
                <a:solidFill>
                  <a:schemeClr val="tx1"/>
                </a:solidFill>
                <a:latin typeface="Bahnschrift" panose="020B0502040204020203" pitchFamily="34" charset="0"/>
              </a:rPr>
            </a:br>
            <a:r>
              <a:rPr lang="nl-NL" sz="2000" dirty="0">
                <a:solidFill>
                  <a:schemeClr val="tx1"/>
                </a:solidFill>
                <a:latin typeface="Bahnschrift" panose="020B0502040204020203" pitchFamily="34" charset="0"/>
              </a:rPr>
              <a:t>- Niet met elkaar communiceren (ergens zomaar vanuit gaan)</a:t>
            </a:r>
            <a:br>
              <a:rPr lang="nl-NL" sz="2000" dirty="0">
                <a:solidFill>
                  <a:schemeClr val="tx1"/>
                </a:solidFill>
                <a:latin typeface="Bahnschrift" panose="020B0502040204020203" pitchFamily="34" charset="0"/>
              </a:rPr>
            </a:br>
            <a:r>
              <a:rPr lang="nl-NL" sz="2000" dirty="0">
                <a:solidFill>
                  <a:schemeClr val="tx1"/>
                </a:solidFill>
                <a:latin typeface="Bahnschrift" panose="020B0502040204020203" pitchFamily="34" charset="0"/>
              </a:rPr>
              <a:t>- ….</a:t>
            </a:r>
          </a:p>
        </p:txBody>
      </p:sp>
      <p:pic>
        <p:nvPicPr>
          <p:cNvPr id="5" name="Onlinemedia 4" title="Bijzonder gezin | De Luizenmoeder">
            <a:hlinkClick r:id="" action="ppaction://media"/>
            <a:extLst>
              <a:ext uri="{FF2B5EF4-FFF2-40B4-BE49-F238E27FC236}">
                <a16:creationId xmlns:a16="http://schemas.microsoft.com/office/drawing/2014/main" id="{03E74683-96D1-47A0-BAA5-9F6E9AA7BC99}"/>
              </a:ext>
            </a:extLst>
          </p:cNvPr>
          <p:cNvPicPr>
            <a:picLocks noRot="1" noChangeAspect="1"/>
          </p:cNvPicPr>
          <p:nvPr>
            <a:videoFile r:link="rId1"/>
          </p:nvPr>
        </p:nvPicPr>
        <p:blipFill>
          <a:blip r:embed="rId5"/>
          <a:stretch>
            <a:fillRect/>
          </a:stretch>
        </p:blipFill>
        <p:spPr>
          <a:xfrm>
            <a:off x="1086022" y="2697687"/>
            <a:ext cx="4542108" cy="2566291"/>
          </a:xfrm>
          <a:prstGeom prst="rect">
            <a:avLst/>
          </a:prstGeom>
        </p:spPr>
      </p:pic>
    </p:spTree>
    <p:extLst>
      <p:ext uri="{BB962C8B-B14F-4D97-AF65-F5344CB8AC3E}">
        <p14:creationId xmlns:p14="http://schemas.microsoft.com/office/powerpoint/2010/main" val="36284742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mediacall" presetSubtype="0" fill="hold" nodeType="clickEffect">
                                  <p:stCondLst>
                                    <p:cond delay="0"/>
                                  </p:stCondLst>
                                  <p:childTnLst>
                                    <p:cmd type="call" cmd="playFrom(0.0)">
                                      <p:cBhvr>
                                        <p:cTn id="10" dur="1" fill="hold"/>
                                        <p:tgtEl>
                                          <p:spTgt spid="5"/>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11" fill="hold" display="0">
                  <p:stCondLst>
                    <p:cond delay="indefinite"/>
                  </p:stCondLst>
                </p:cTn>
                <p:tgtEl>
                  <p:spTgt spid="5"/>
                </p:tgtEl>
              </p:cMediaNode>
            </p:video>
            <p:seq concurrent="1" nextAc="seek">
              <p:cTn id="12" restart="whenNotActive" fill="hold" evtFilter="cancelBubble" nodeType="interactiveSeq">
                <p:stCondLst>
                  <p:cond evt="onClick" delay="0">
                    <p:tgtEl>
                      <p:spTgt spid="5"/>
                    </p:tgtEl>
                  </p:cond>
                </p:stCondLst>
                <p:endSync evt="end" delay="0">
                  <p:rtn val="all"/>
                </p:endSync>
                <p:childTnLst>
                  <p:par>
                    <p:cTn id="13" fill="hold">
                      <p:stCondLst>
                        <p:cond delay="0"/>
                      </p:stCondLst>
                      <p:childTnLst>
                        <p:par>
                          <p:cTn id="14" fill="hold">
                            <p:stCondLst>
                              <p:cond delay="0"/>
                            </p:stCondLst>
                            <p:childTnLst>
                              <p:par>
                                <p:cTn id="15" presetID="2" presetClass="mediacall" presetSubtype="0" fill="hold" nodeType="clickEffect">
                                  <p:stCondLst>
                                    <p:cond delay="0"/>
                                  </p:stCondLst>
                                  <p:childTnLst>
                                    <p:cmd type="call" cmd="togglePause">
                                      <p:cBhvr>
                                        <p:cTn id="16" dur="1" fill="hold"/>
                                        <p:tgtEl>
                                          <p:spTgt spid="5"/>
                                        </p:tgtEl>
                                      </p:cBhvr>
                                    </p:cmd>
                                  </p:childTnLst>
                                </p:cTn>
                              </p:par>
                            </p:childTnLst>
                          </p:cTn>
                        </p:par>
                      </p:childTnLst>
                    </p:cTn>
                  </p:par>
                </p:childTnLst>
              </p:cTn>
              <p:nextCondLst>
                <p:cond evt="onClick" delay="0">
                  <p:tgtEl>
                    <p:spTgt spid="5"/>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4192"/>
        <p:cNvGrpSpPr/>
        <p:nvPr/>
      </p:nvGrpSpPr>
      <p:grpSpPr>
        <a:xfrm>
          <a:off x="0" y="0"/>
          <a:ext cx="0" cy="0"/>
          <a:chOff x="0" y="0"/>
          <a:chExt cx="0" cy="0"/>
        </a:xfrm>
      </p:grpSpPr>
      <p:sp>
        <p:nvSpPr>
          <p:cNvPr id="4193" name="Google Shape;4193;p105"/>
          <p:cNvSpPr txBox="1">
            <a:spLocks noGrp="1"/>
          </p:cNvSpPr>
          <p:nvPr>
            <p:ph type="body" idx="1"/>
          </p:nvPr>
        </p:nvSpPr>
        <p:spPr>
          <a:xfrm flipH="1">
            <a:off x="7136515" y="1162438"/>
            <a:ext cx="4612800" cy="53720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r>
              <a:rPr lang="en" dirty="0">
                <a:solidFill>
                  <a:schemeClr val="accent1"/>
                </a:solidFill>
                <a:latin typeface="Broadway" panose="04040905080B02020502" pitchFamily="82" charset="0"/>
                <a:ea typeface="Chelsea Market"/>
                <a:cs typeface="Chelsea Market"/>
                <a:sym typeface="Chelsea Market"/>
              </a:rPr>
              <a:t>Schoolplan</a:t>
            </a:r>
            <a:endParaRPr sz="1333" dirty="0">
              <a:solidFill>
                <a:schemeClr val="accent1"/>
              </a:solidFill>
              <a:latin typeface="Broadway" panose="04040905080B02020502" pitchFamily="82" charset="0"/>
              <a:ea typeface="Chelsea Market"/>
              <a:cs typeface="Chelsea Market"/>
              <a:sym typeface="Chelsea Market"/>
            </a:endParaRPr>
          </a:p>
          <a:p>
            <a:pPr marL="321725" lvl="0" indent="-287859" algn="l" rtl="0">
              <a:spcBef>
                <a:spcPts val="2133"/>
              </a:spcBef>
              <a:spcAft>
                <a:spcPts val="0"/>
              </a:spcAft>
              <a:buClr>
                <a:schemeClr val="accent4"/>
              </a:buClr>
              <a:buSzPts val="1400"/>
              <a:buFont typeface="Josefin Slab"/>
              <a:buChar char="⎯"/>
            </a:pPr>
            <a:r>
              <a:rPr lang="nl-NL" dirty="0">
                <a:uFill>
                  <a:noFill/>
                </a:uFill>
                <a:latin typeface="Bahnschrift" panose="020B0502040204020203" pitchFamily="34" charset="0"/>
              </a:rPr>
              <a:t>Als onderwijsassistent krijg je te maken met regels en afspraken, protocollen en/of werkinstructies</a:t>
            </a:r>
          </a:p>
          <a:p>
            <a:pPr marL="321725" lvl="0" indent="-287859" algn="l" rtl="0">
              <a:spcBef>
                <a:spcPts val="2133"/>
              </a:spcBef>
              <a:spcAft>
                <a:spcPts val="0"/>
              </a:spcAft>
              <a:buClr>
                <a:schemeClr val="accent4"/>
              </a:buClr>
              <a:buSzPts val="1400"/>
              <a:buFont typeface="Josefin Slab"/>
              <a:buChar char="⎯"/>
            </a:pPr>
            <a:r>
              <a:rPr lang="nl-NL" dirty="0">
                <a:uFill>
                  <a:noFill/>
                </a:uFill>
                <a:latin typeface="Bahnschrift" panose="020B0502040204020203" pitchFamily="34" charset="0"/>
              </a:rPr>
              <a:t>Deze zijn opgesteld aan de hand van normen en waarden/visie</a:t>
            </a:r>
          </a:p>
          <a:p>
            <a:pPr marL="321725" indent="-287859">
              <a:spcBef>
                <a:spcPts val="2133"/>
              </a:spcBef>
              <a:buClr>
                <a:schemeClr val="accent4"/>
              </a:buClr>
              <a:buFont typeface="Josefin Slab"/>
              <a:buChar char="⎯"/>
            </a:pPr>
            <a:r>
              <a:rPr lang="nl-NL" dirty="0">
                <a:latin typeface="Bahnschrift" panose="020B0502040204020203" pitchFamily="34" charset="0"/>
              </a:rPr>
              <a:t>Hoe ga je met een situatie om? Jijzelf, het team, de instelling.</a:t>
            </a:r>
            <a:endParaRPr lang="nl-NL" dirty="0">
              <a:uFill>
                <a:noFill/>
              </a:uFill>
              <a:latin typeface="Bahnschrift" panose="020B0502040204020203" pitchFamily="34" charset="0"/>
            </a:endParaRPr>
          </a:p>
          <a:p>
            <a:pPr marL="321725" lvl="0" indent="-287859" algn="l" rtl="0">
              <a:spcBef>
                <a:spcPts val="2133"/>
              </a:spcBef>
              <a:spcAft>
                <a:spcPts val="0"/>
              </a:spcAft>
              <a:buClr>
                <a:schemeClr val="accent4"/>
              </a:buClr>
              <a:buSzPts val="1400"/>
              <a:buFont typeface="Josefin Slab"/>
              <a:buChar char="⎯"/>
            </a:pPr>
            <a:r>
              <a:rPr lang="nl-NL" dirty="0">
                <a:uFill>
                  <a:noFill/>
                </a:uFill>
                <a:latin typeface="Bahnschrift" panose="020B0502040204020203" pitchFamily="34" charset="0"/>
              </a:rPr>
              <a:t>Leer jezelf kennen: wat vind jij goed of fout?</a:t>
            </a:r>
          </a:p>
          <a:p>
            <a:pPr marL="321725" lvl="0" indent="-287859" algn="l" rtl="0">
              <a:spcBef>
                <a:spcPts val="2133"/>
              </a:spcBef>
              <a:spcAft>
                <a:spcPts val="0"/>
              </a:spcAft>
              <a:buClr>
                <a:schemeClr val="accent4"/>
              </a:buClr>
              <a:buSzPts val="1400"/>
              <a:buFont typeface="Josefin Slab"/>
              <a:buChar char="⎯"/>
            </a:pPr>
            <a:r>
              <a:rPr lang="nl-NL" dirty="0">
                <a:uFill>
                  <a:noFill/>
                </a:uFill>
                <a:latin typeface="Bahnschrift" panose="020B0502040204020203" pitchFamily="34" charset="0"/>
              </a:rPr>
              <a:t>Wat doe je als je het ergens niet mee eens bent?</a:t>
            </a:r>
            <a:endParaRPr dirty="0">
              <a:latin typeface="Bahnschrift" panose="020B0502040204020203" pitchFamily="34" charset="0"/>
            </a:endParaRPr>
          </a:p>
        </p:txBody>
      </p:sp>
      <p:sp>
        <p:nvSpPr>
          <p:cNvPr id="4194" name="Google Shape;4194;p105"/>
          <p:cNvSpPr txBox="1">
            <a:spLocks noGrp="1"/>
          </p:cNvSpPr>
          <p:nvPr>
            <p:ph type="subTitle" idx="2"/>
          </p:nvPr>
        </p:nvSpPr>
        <p:spPr>
          <a:xfrm flipH="1">
            <a:off x="1393530" y="1625296"/>
            <a:ext cx="4403603" cy="3607408"/>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algn="ctr"/>
            <a:endParaRPr lang="nl-NL" dirty="0">
              <a:latin typeface="Bahnschrift" panose="020B0502040204020203" pitchFamily="34" charset="0"/>
            </a:endParaRPr>
          </a:p>
          <a:p>
            <a:pPr algn="ctr"/>
            <a:r>
              <a:rPr lang="nl-NL" dirty="0">
                <a:latin typeface="Bahnschrift" panose="020B0502040204020203" pitchFamily="34" charset="0"/>
              </a:rPr>
              <a:t>Als onderwijsassistent leer je kinderen om met andere kinderen om te gaan.</a:t>
            </a:r>
          </a:p>
          <a:p>
            <a:pPr algn="ctr"/>
            <a:endParaRPr lang="nl-NL" dirty="0">
              <a:latin typeface="Bahnschrift" panose="020B0502040204020203" pitchFamily="34" charset="0"/>
            </a:endParaRPr>
          </a:p>
          <a:p>
            <a:pPr algn="ctr"/>
            <a:r>
              <a:rPr lang="nl-NL" dirty="0">
                <a:latin typeface="Bahnschrift" panose="020B0502040204020203" pitchFamily="34" charset="0"/>
              </a:rPr>
              <a:t>Iedereen heeft een andere visie: jijzelf, collega’s, bestuur. Hoe word je 1 team met 1 visie?</a:t>
            </a:r>
          </a:p>
        </p:txBody>
      </p:sp>
      <p:sp>
        <p:nvSpPr>
          <p:cNvPr id="4195" name="Google Shape;4195;p105"/>
          <p:cNvSpPr txBox="1">
            <a:spLocks noGrp="1"/>
          </p:cNvSpPr>
          <p:nvPr>
            <p:ph type="ctrTitle"/>
          </p:nvPr>
        </p:nvSpPr>
        <p:spPr>
          <a:xfrm>
            <a:off x="1007128" y="1532129"/>
            <a:ext cx="3478400" cy="7704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r>
              <a:rPr lang="en" dirty="0">
                <a:solidFill>
                  <a:srgbClr val="F46440"/>
                </a:solidFill>
                <a:latin typeface="Broadway" panose="04040905080B02020502" pitchFamily="82" charset="0"/>
              </a:rPr>
              <a:t>Visie op diversiteit</a:t>
            </a:r>
            <a:endParaRPr dirty="0">
              <a:solidFill>
                <a:srgbClr val="F46440"/>
              </a:solidFill>
              <a:latin typeface="Broadway" panose="04040905080B02020502" pitchFamily="82" charset="0"/>
            </a:endParaRPr>
          </a:p>
        </p:txBody>
      </p:sp>
      <p:sp>
        <p:nvSpPr>
          <p:cNvPr id="4196" name="Google Shape;4196;p105"/>
          <p:cNvSpPr/>
          <p:nvPr/>
        </p:nvSpPr>
        <p:spPr>
          <a:xfrm flipH="1">
            <a:off x="3938202" y="990389"/>
            <a:ext cx="2844284" cy="1013100"/>
          </a:xfrm>
          <a:custGeom>
            <a:avLst/>
            <a:gdLst/>
            <a:ahLst/>
            <a:cxnLst/>
            <a:rect l="l" t="t" r="r" b="b"/>
            <a:pathLst>
              <a:path w="106995" h="30393" extrusionOk="0">
                <a:moveTo>
                  <a:pt x="106995" y="2869"/>
                </a:moveTo>
                <a:cubicBezTo>
                  <a:pt x="101420" y="-1594"/>
                  <a:pt x="91233" y="-484"/>
                  <a:pt x="85596" y="3900"/>
                </a:cubicBezTo>
                <a:cubicBezTo>
                  <a:pt x="81252" y="7278"/>
                  <a:pt x="78185" y="14712"/>
                  <a:pt x="72705" y="14213"/>
                </a:cubicBezTo>
                <a:cubicBezTo>
                  <a:pt x="67543" y="13743"/>
                  <a:pt x="58802" y="8921"/>
                  <a:pt x="60845" y="4158"/>
                </a:cubicBezTo>
                <a:cubicBezTo>
                  <a:pt x="62714" y="-200"/>
                  <a:pt x="73278" y="9714"/>
                  <a:pt x="71158" y="13955"/>
                </a:cubicBezTo>
                <a:cubicBezTo>
                  <a:pt x="68284" y="19704"/>
                  <a:pt x="60432" y="21273"/>
                  <a:pt x="54400" y="23494"/>
                </a:cubicBezTo>
                <a:cubicBezTo>
                  <a:pt x="37300" y="29791"/>
                  <a:pt x="17929" y="32170"/>
                  <a:pt x="0" y="28908"/>
                </a:cubicBezTo>
              </a:path>
            </a:pathLst>
          </a:custGeom>
          <a:noFill/>
          <a:ln w="19050" cap="flat" cmpd="sng">
            <a:solidFill>
              <a:schemeClr val="accent1"/>
            </a:solidFill>
            <a:prstDash val="dash"/>
            <a:round/>
            <a:headEnd type="none" w="med" len="med"/>
            <a:tailEnd type="none" w="med" len="med"/>
          </a:ln>
        </p:spPr>
        <p:txBody>
          <a:bodyPr/>
          <a:lstStyle/>
          <a:p>
            <a:endParaRPr lang="nl-NL"/>
          </a:p>
        </p:txBody>
      </p:sp>
      <p:grpSp>
        <p:nvGrpSpPr>
          <p:cNvPr id="4197" name="Google Shape;4197;p105"/>
          <p:cNvGrpSpPr/>
          <p:nvPr/>
        </p:nvGrpSpPr>
        <p:grpSpPr>
          <a:xfrm flipH="1">
            <a:off x="1102980" y="4143407"/>
            <a:ext cx="1240109" cy="1772812"/>
            <a:chOff x="5979675" y="4640775"/>
            <a:chExt cx="241875" cy="345775"/>
          </a:xfrm>
        </p:grpSpPr>
        <p:sp>
          <p:nvSpPr>
            <p:cNvPr id="4198" name="Google Shape;4198;p105"/>
            <p:cNvSpPr/>
            <p:nvPr/>
          </p:nvSpPr>
          <p:spPr>
            <a:xfrm>
              <a:off x="6008100" y="4698050"/>
              <a:ext cx="80475" cy="288500"/>
            </a:xfrm>
            <a:custGeom>
              <a:avLst/>
              <a:gdLst/>
              <a:ahLst/>
              <a:cxnLst/>
              <a:rect l="l" t="t" r="r" b="b"/>
              <a:pathLst>
                <a:path w="3219" h="11540" extrusionOk="0">
                  <a:moveTo>
                    <a:pt x="1" y="0"/>
                  </a:moveTo>
                  <a:lnTo>
                    <a:pt x="1" y="0"/>
                  </a:lnTo>
                  <a:cubicBezTo>
                    <a:pt x="859" y="1536"/>
                    <a:pt x="1375" y="3238"/>
                    <a:pt x="1516" y="4992"/>
                  </a:cubicBezTo>
                  <a:cubicBezTo>
                    <a:pt x="1606" y="6126"/>
                    <a:pt x="1538" y="7272"/>
                    <a:pt x="1705" y="8396"/>
                  </a:cubicBezTo>
                  <a:cubicBezTo>
                    <a:pt x="1838" y="9291"/>
                    <a:pt x="2148" y="10201"/>
                    <a:pt x="2725" y="10885"/>
                  </a:cubicBezTo>
                  <a:lnTo>
                    <a:pt x="2725" y="10885"/>
                  </a:lnTo>
                  <a:cubicBezTo>
                    <a:pt x="2210" y="9347"/>
                    <a:pt x="2351" y="7625"/>
                    <a:pt x="2265" y="5981"/>
                  </a:cubicBezTo>
                  <a:cubicBezTo>
                    <a:pt x="2217" y="5078"/>
                    <a:pt x="2096" y="4180"/>
                    <a:pt x="1903" y="3295"/>
                  </a:cubicBezTo>
                  <a:cubicBezTo>
                    <a:pt x="1626" y="2021"/>
                    <a:pt x="1119" y="675"/>
                    <a:pt x="1" y="0"/>
                  </a:cubicBezTo>
                  <a:close/>
                  <a:moveTo>
                    <a:pt x="2725" y="10885"/>
                  </a:moveTo>
                  <a:cubicBezTo>
                    <a:pt x="2799" y="11107"/>
                    <a:pt x="2887" y="11325"/>
                    <a:pt x="2992" y="11539"/>
                  </a:cubicBezTo>
                  <a:lnTo>
                    <a:pt x="3218" y="11359"/>
                  </a:lnTo>
                  <a:cubicBezTo>
                    <a:pt x="3035" y="11218"/>
                    <a:pt x="2872" y="11059"/>
                    <a:pt x="2725" y="10885"/>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99" name="Google Shape;4199;p105"/>
            <p:cNvSpPr/>
            <p:nvPr/>
          </p:nvSpPr>
          <p:spPr>
            <a:xfrm>
              <a:off x="6087325" y="4640775"/>
              <a:ext cx="52850" cy="339950"/>
            </a:xfrm>
            <a:custGeom>
              <a:avLst/>
              <a:gdLst/>
              <a:ahLst/>
              <a:cxnLst/>
              <a:rect l="l" t="t" r="r" b="b"/>
              <a:pathLst>
                <a:path w="2114" h="13598" extrusionOk="0">
                  <a:moveTo>
                    <a:pt x="2076" y="1"/>
                  </a:moveTo>
                  <a:lnTo>
                    <a:pt x="2076" y="1"/>
                  </a:lnTo>
                  <a:cubicBezTo>
                    <a:pt x="475" y="4345"/>
                    <a:pt x="1" y="9023"/>
                    <a:pt x="695" y="13597"/>
                  </a:cubicBezTo>
                  <a:lnTo>
                    <a:pt x="1147" y="13593"/>
                  </a:lnTo>
                  <a:cubicBezTo>
                    <a:pt x="1802" y="9093"/>
                    <a:pt x="2113" y="4549"/>
                    <a:pt x="2076" y="1"/>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200" name="Google Shape;4200;p105"/>
            <p:cNvSpPr/>
            <p:nvPr/>
          </p:nvSpPr>
          <p:spPr>
            <a:xfrm>
              <a:off x="6133350" y="4694750"/>
              <a:ext cx="88200" cy="291675"/>
            </a:xfrm>
            <a:custGeom>
              <a:avLst/>
              <a:gdLst/>
              <a:ahLst/>
              <a:cxnLst/>
              <a:rect l="l" t="t" r="r" b="b"/>
              <a:pathLst>
                <a:path w="3528" h="11667" extrusionOk="0">
                  <a:moveTo>
                    <a:pt x="3527" y="1"/>
                  </a:moveTo>
                  <a:lnTo>
                    <a:pt x="3527" y="1"/>
                  </a:lnTo>
                  <a:cubicBezTo>
                    <a:pt x="2506" y="925"/>
                    <a:pt x="1845" y="2199"/>
                    <a:pt x="1469" y="3525"/>
                  </a:cubicBezTo>
                  <a:cubicBezTo>
                    <a:pt x="1092" y="4854"/>
                    <a:pt x="984" y="6240"/>
                    <a:pt x="929" y="7619"/>
                  </a:cubicBezTo>
                  <a:cubicBezTo>
                    <a:pt x="874" y="9025"/>
                    <a:pt x="839" y="10538"/>
                    <a:pt x="0" y="11667"/>
                  </a:cubicBezTo>
                  <a:lnTo>
                    <a:pt x="398" y="11530"/>
                  </a:lnTo>
                  <a:cubicBezTo>
                    <a:pt x="1199" y="9925"/>
                    <a:pt x="1775" y="8214"/>
                    <a:pt x="2108" y="6451"/>
                  </a:cubicBezTo>
                  <a:cubicBezTo>
                    <a:pt x="2521" y="4281"/>
                    <a:pt x="2576" y="1995"/>
                    <a:pt x="3527"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201" name="Google Shape;4201;p105"/>
            <p:cNvSpPr/>
            <p:nvPr/>
          </p:nvSpPr>
          <p:spPr>
            <a:xfrm>
              <a:off x="5979675" y="4815875"/>
              <a:ext cx="46625" cy="169850"/>
            </a:xfrm>
            <a:custGeom>
              <a:avLst/>
              <a:gdLst/>
              <a:ahLst/>
              <a:cxnLst/>
              <a:rect l="l" t="t" r="r" b="b"/>
              <a:pathLst>
                <a:path w="1865" h="6794" extrusionOk="0">
                  <a:moveTo>
                    <a:pt x="378" y="0"/>
                  </a:moveTo>
                  <a:lnTo>
                    <a:pt x="378" y="0"/>
                  </a:lnTo>
                  <a:cubicBezTo>
                    <a:pt x="0" y="2304"/>
                    <a:pt x="450" y="4737"/>
                    <a:pt x="1627" y="6754"/>
                  </a:cubicBezTo>
                  <a:lnTo>
                    <a:pt x="1746" y="6793"/>
                  </a:lnTo>
                  <a:cubicBezTo>
                    <a:pt x="1865" y="4450"/>
                    <a:pt x="1395" y="2115"/>
                    <a:pt x="378"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202" name="Google Shape;4202;p105"/>
            <p:cNvSpPr/>
            <p:nvPr/>
          </p:nvSpPr>
          <p:spPr>
            <a:xfrm>
              <a:off x="6072900" y="4675250"/>
              <a:ext cx="13975" cy="309825"/>
            </a:xfrm>
            <a:custGeom>
              <a:avLst/>
              <a:gdLst/>
              <a:ahLst/>
              <a:cxnLst/>
              <a:rect l="l" t="t" r="r" b="b"/>
              <a:pathLst>
                <a:path w="559" h="12393" extrusionOk="0">
                  <a:moveTo>
                    <a:pt x="480" y="0"/>
                  </a:moveTo>
                  <a:cubicBezTo>
                    <a:pt x="465" y="0"/>
                    <a:pt x="450" y="9"/>
                    <a:pt x="444" y="27"/>
                  </a:cubicBezTo>
                  <a:cubicBezTo>
                    <a:pt x="330" y="412"/>
                    <a:pt x="275" y="827"/>
                    <a:pt x="222" y="1224"/>
                  </a:cubicBezTo>
                  <a:cubicBezTo>
                    <a:pt x="167" y="1622"/>
                    <a:pt x="119" y="2019"/>
                    <a:pt x="84" y="2417"/>
                  </a:cubicBezTo>
                  <a:cubicBezTo>
                    <a:pt x="18" y="3216"/>
                    <a:pt x="5" y="4018"/>
                    <a:pt x="2" y="4817"/>
                  </a:cubicBezTo>
                  <a:cubicBezTo>
                    <a:pt x="0" y="6445"/>
                    <a:pt x="57" y="8072"/>
                    <a:pt x="99" y="9699"/>
                  </a:cubicBezTo>
                  <a:cubicBezTo>
                    <a:pt x="110" y="10156"/>
                    <a:pt x="121" y="10613"/>
                    <a:pt x="132" y="11072"/>
                  </a:cubicBezTo>
                  <a:cubicBezTo>
                    <a:pt x="139" y="11309"/>
                    <a:pt x="143" y="11546"/>
                    <a:pt x="152" y="11786"/>
                  </a:cubicBezTo>
                  <a:cubicBezTo>
                    <a:pt x="156" y="11959"/>
                    <a:pt x="117" y="12216"/>
                    <a:pt x="251" y="12350"/>
                  </a:cubicBezTo>
                  <a:cubicBezTo>
                    <a:pt x="279" y="12378"/>
                    <a:pt x="316" y="12392"/>
                    <a:pt x="354" y="12392"/>
                  </a:cubicBezTo>
                  <a:cubicBezTo>
                    <a:pt x="378" y="12392"/>
                    <a:pt x="402" y="12386"/>
                    <a:pt x="424" y="12374"/>
                  </a:cubicBezTo>
                  <a:cubicBezTo>
                    <a:pt x="502" y="12324"/>
                    <a:pt x="559" y="12192"/>
                    <a:pt x="456" y="12139"/>
                  </a:cubicBezTo>
                  <a:lnTo>
                    <a:pt x="456" y="12139"/>
                  </a:lnTo>
                  <a:cubicBezTo>
                    <a:pt x="456" y="12135"/>
                    <a:pt x="456" y="12132"/>
                    <a:pt x="457" y="12128"/>
                  </a:cubicBezTo>
                  <a:cubicBezTo>
                    <a:pt x="444" y="12086"/>
                    <a:pt x="455" y="12016"/>
                    <a:pt x="453" y="11970"/>
                  </a:cubicBezTo>
                  <a:cubicBezTo>
                    <a:pt x="453" y="11882"/>
                    <a:pt x="450" y="11794"/>
                    <a:pt x="448" y="11707"/>
                  </a:cubicBezTo>
                  <a:cubicBezTo>
                    <a:pt x="444" y="11496"/>
                    <a:pt x="437" y="11283"/>
                    <a:pt x="431" y="11072"/>
                  </a:cubicBezTo>
                  <a:cubicBezTo>
                    <a:pt x="420" y="10668"/>
                    <a:pt x="409" y="10261"/>
                    <a:pt x="395" y="9857"/>
                  </a:cubicBezTo>
                  <a:cubicBezTo>
                    <a:pt x="374" y="9056"/>
                    <a:pt x="352" y="8256"/>
                    <a:pt x="330" y="7455"/>
                  </a:cubicBezTo>
                  <a:cubicBezTo>
                    <a:pt x="286" y="5869"/>
                    <a:pt x="272" y="4290"/>
                    <a:pt x="325" y="2704"/>
                  </a:cubicBezTo>
                  <a:cubicBezTo>
                    <a:pt x="341" y="2263"/>
                    <a:pt x="365" y="1822"/>
                    <a:pt x="395" y="1380"/>
                  </a:cubicBezTo>
                  <a:cubicBezTo>
                    <a:pt x="426" y="932"/>
                    <a:pt x="497" y="484"/>
                    <a:pt x="516" y="36"/>
                  </a:cubicBezTo>
                  <a:cubicBezTo>
                    <a:pt x="516" y="13"/>
                    <a:pt x="498" y="0"/>
                    <a:pt x="480"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203" name="Google Shape;4203;p105"/>
            <p:cNvSpPr/>
            <p:nvPr/>
          </p:nvSpPr>
          <p:spPr>
            <a:xfrm>
              <a:off x="6046475" y="4682750"/>
              <a:ext cx="64175" cy="48100"/>
            </a:xfrm>
            <a:custGeom>
              <a:avLst/>
              <a:gdLst/>
              <a:ahLst/>
              <a:cxnLst/>
              <a:rect l="l" t="t" r="r" b="b"/>
              <a:pathLst>
                <a:path w="2567" h="1924" extrusionOk="0">
                  <a:moveTo>
                    <a:pt x="2461" y="0"/>
                  </a:moveTo>
                  <a:cubicBezTo>
                    <a:pt x="2430" y="0"/>
                    <a:pt x="2402" y="14"/>
                    <a:pt x="2388" y="46"/>
                  </a:cubicBezTo>
                  <a:cubicBezTo>
                    <a:pt x="2263" y="338"/>
                    <a:pt x="2179" y="634"/>
                    <a:pt x="2008" y="907"/>
                  </a:cubicBezTo>
                  <a:cubicBezTo>
                    <a:pt x="1835" y="1183"/>
                    <a:pt x="1613" y="1425"/>
                    <a:pt x="1354" y="1620"/>
                  </a:cubicBezTo>
                  <a:cubicBezTo>
                    <a:pt x="1255" y="1694"/>
                    <a:pt x="1127" y="1771"/>
                    <a:pt x="1002" y="1771"/>
                  </a:cubicBezTo>
                  <a:cubicBezTo>
                    <a:pt x="954" y="1771"/>
                    <a:pt x="907" y="1760"/>
                    <a:pt x="862" y="1732"/>
                  </a:cubicBezTo>
                  <a:cubicBezTo>
                    <a:pt x="708" y="1640"/>
                    <a:pt x="611" y="1416"/>
                    <a:pt x="526" y="1267"/>
                  </a:cubicBezTo>
                  <a:cubicBezTo>
                    <a:pt x="339" y="940"/>
                    <a:pt x="185" y="593"/>
                    <a:pt x="69" y="235"/>
                  </a:cubicBezTo>
                  <a:cubicBezTo>
                    <a:pt x="65" y="218"/>
                    <a:pt x="52" y="211"/>
                    <a:pt x="39" y="211"/>
                  </a:cubicBezTo>
                  <a:cubicBezTo>
                    <a:pt x="20" y="211"/>
                    <a:pt x="1" y="227"/>
                    <a:pt x="7" y="252"/>
                  </a:cubicBezTo>
                  <a:lnTo>
                    <a:pt x="7" y="254"/>
                  </a:lnTo>
                  <a:cubicBezTo>
                    <a:pt x="119" y="665"/>
                    <a:pt x="269" y="1074"/>
                    <a:pt x="477" y="1449"/>
                  </a:cubicBezTo>
                  <a:cubicBezTo>
                    <a:pt x="563" y="1605"/>
                    <a:pt x="653" y="1794"/>
                    <a:pt x="820" y="1880"/>
                  </a:cubicBezTo>
                  <a:cubicBezTo>
                    <a:pt x="881" y="1911"/>
                    <a:pt x="946" y="1924"/>
                    <a:pt x="1011" y="1924"/>
                  </a:cubicBezTo>
                  <a:cubicBezTo>
                    <a:pt x="1111" y="1924"/>
                    <a:pt x="1212" y="1894"/>
                    <a:pt x="1301" y="1851"/>
                  </a:cubicBezTo>
                  <a:cubicBezTo>
                    <a:pt x="1635" y="1697"/>
                    <a:pt x="1914" y="1401"/>
                    <a:pt x="2125" y="1109"/>
                  </a:cubicBezTo>
                  <a:cubicBezTo>
                    <a:pt x="2333" y="821"/>
                    <a:pt x="2540" y="454"/>
                    <a:pt x="2564" y="94"/>
                  </a:cubicBezTo>
                  <a:cubicBezTo>
                    <a:pt x="2566" y="39"/>
                    <a:pt x="2511" y="0"/>
                    <a:pt x="2461"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204" name="Google Shape;4204;p105"/>
            <p:cNvSpPr/>
            <p:nvPr/>
          </p:nvSpPr>
          <p:spPr>
            <a:xfrm>
              <a:off x="6062450" y="4673175"/>
              <a:ext cx="18600" cy="55125"/>
            </a:xfrm>
            <a:custGeom>
              <a:avLst/>
              <a:gdLst/>
              <a:ahLst/>
              <a:cxnLst/>
              <a:rect l="l" t="t" r="r" b="b"/>
              <a:pathLst>
                <a:path w="744" h="2205" extrusionOk="0">
                  <a:moveTo>
                    <a:pt x="83" y="0"/>
                  </a:moveTo>
                  <a:cubicBezTo>
                    <a:pt x="61" y="0"/>
                    <a:pt x="39" y="13"/>
                    <a:pt x="32" y="38"/>
                  </a:cubicBezTo>
                  <a:cubicBezTo>
                    <a:pt x="1" y="126"/>
                    <a:pt x="18" y="227"/>
                    <a:pt x="27" y="319"/>
                  </a:cubicBezTo>
                  <a:cubicBezTo>
                    <a:pt x="36" y="400"/>
                    <a:pt x="45" y="484"/>
                    <a:pt x="60" y="565"/>
                  </a:cubicBezTo>
                  <a:cubicBezTo>
                    <a:pt x="91" y="760"/>
                    <a:pt x="135" y="956"/>
                    <a:pt x="188" y="1145"/>
                  </a:cubicBezTo>
                  <a:cubicBezTo>
                    <a:pt x="236" y="1331"/>
                    <a:pt x="289" y="1518"/>
                    <a:pt x="352" y="1698"/>
                  </a:cubicBezTo>
                  <a:cubicBezTo>
                    <a:pt x="385" y="1788"/>
                    <a:pt x="423" y="1878"/>
                    <a:pt x="460" y="1968"/>
                  </a:cubicBezTo>
                  <a:cubicBezTo>
                    <a:pt x="495" y="2056"/>
                    <a:pt x="524" y="2135"/>
                    <a:pt x="600" y="2192"/>
                  </a:cubicBezTo>
                  <a:cubicBezTo>
                    <a:pt x="612" y="2201"/>
                    <a:pt x="626" y="2205"/>
                    <a:pt x="641" y="2205"/>
                  </a:cubicBezTo>
                  <a:cubicBezTo>
                    <a:pt x="680" y="2205"/>
                    <a:pt x="724" y="2177"/>
                    <a:pt x="730" y="2137"/>
                  </a:cubicBezTo>
                  <a:cubicBezTo>
                    <a:pt x="743" y="2045"/>
                    <a:pt x="710" y="1971"/>
                    <a:pt x="675" y="1887"/>
                  </a:cubicBezTo>
                  <a:cubicBezTo>
                    <a:pt x="638" y="1799"/>
                    <a:pt x="603" y="1707"/>
                    <a:pt x="565" y="1619"/>
                  </a:cubicBezTo>
                  <a:cubicBezTo>
                    <a:pt x="495" y="1452"/>
                    <a:pt x="420" y="1288"/>
                    <a:pt x="359" y="1116"/>
                  </a:cubicBezTo>
                  <a:cubicBezTo>
                    <a:pt x="297" y="949"/>
                    <a:pt x="249" y="776"/>
                    <a:pt x="212" y="602"/>
                  </a:cubicBezTo>
                  <a:cubicBezTo>
                    <a:pt x="194" y="508"/>
                    <a:pt x="179" y="413"/>
                    <a:pt x="170" y="319"/>
                  </a:cubicBezTo>
                  <a:cubicBezTo>
                    <a:pt x="159" y="225"/>
                    <a:pt x="168" y="126"/>
                    <a:pt x="135" y="38"/>
                  </a:cubicBezTo>
                  <a:cubicBezTo>
                    <a:pt x="127" y="13"/>
                    <a:pt x="105" y="0"/>
                    <a:pt x="83"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205" name="Google Shape;4205;p105"/>
            <p:cNvSpPr/>
            <p:nvPr/>
          </p:nvSpPr>
          <p:spPr>
            <a:xfrm>
              <a:off x="6038200" y="4683400"/>
              <a:ext cx="12525" cy="12475"/>
            </a:xfrm>
            <a:custGeom>
              <a:avLst/>
              <a:gdLst/>
              <a:ahLst/>
              <a:cxnLst/>
              <a:rect l="l" t="t" r="r" b="b"/>
              <a:pathLst>
                <a:path w="501" h="499" extrusionOk="0">
                  <a:moveTo>
                    <a:pt x="251" y="0"/>
                  </a:moveTo>
                  <a:cubicBezTo>
                    <a:pt x="114" y="2"/>
                    <a:pt x="5" y="112"/>
                    <a:pt x="0" y="250"/>
                  </a:cubicBezTo>
                  <a:lnTo>
                    <a:pt x="9" y="316"/>
                  </a:lnTo>
                  <a:cubicBezTo>
                    <a:pt x="20" y="358"/>
                    <a:pt x="42" y="395"/>
                    <a:pt x="73" y="426"/>
                  </a:cubicBezTo>
                  <a:lnTo>
                    <a:pt x="123" y="466"/>
                  </a:lnTo>
                  <a:cubicBezTo>
                    <a:pt x="163" y="488"/>
                    <a:pt x="207" y="499"/>
                    <a:pt x="251" y="499"/>
                  </a:cubicBezTo>
                  <a:cubicBezTo>
                    <a:pt x="254" y="499"/>
                    <a:pt x="257" y="499"/>
                    <a:pt x="261" y="499"/>
                  </a:cubicBezTo>
                  <a:cubicBezTo>
                    <a:pt x="290" y="499"/>
                    <a:pt x="320" y="490"/>
                    <a:pt x="347" y="477"/>
                  </a:cubicBezTo>
                  <a:cubicBezTo>
                    <a:pt x="378" y="468"/>
                    <a:pt x="404" y="450"/>
                    <a:pt x="426" y="426"/>
                  </a:cubicBezTo>
                  <a:cubicBezTo>
                    <a:pt x="472" y="378"/>
                    <a:pt x="499" y="314"/>
                    <a:pt x="501" y="248"/>
                  </a:cubicBezTo>
                  <a:lnTo>
                    <a:pt x="492" y="182"/>
                  </a:lnTo>
                  <a:cubicBezTo>
                    <a:pt x="479" y="141"/>
                    <a:pt x="457" y="103"/>
                    <a:pt x="426" y="73"/>
                  </a:cubicBezTo>
                  <a:lnTo>
                    <a:pt x="376" y="33"/>
                  </a:lnTo>
                  <a:cubicBezTo>
                    <a:pt x="338" y="11"/>
                    <a:pt x="294" y="0"/>
                    <a:pt x="251"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206" name="Google Shape;4206;p105"/>
            <p:cNvSpPr/>
            <p:nvPr/>
          </p:nvSpPr>
          <p:spPr>
            <a:xfrm>
              <a:off x="6056850" y="4666675"/>
              <a:ext cx="14300" cy="13550"/>
            </a:xfrm>
            <a:custGeom>
              <a:avLst/>
              <a:gdLst/>
              <a:ahLst/>
              <a:cxnLst/>
              <a:rect l="l" t="t" r="r" b="b"/>
              <a:pathLst>
                <a:path w="572" h="542" extrusionOk="0">
                  <a:moveTo>
                    <a:pt x="264" y="0"/>
                  </a:moveTo>
                  <a:cubicBezTo>
                    <a:pt x="243" y="0"/>
                    <a:pt x="222" y="4"/>
                    <a:pt x="203" y="10"/>
                  </a:cubicBezTo>
                  <a:lnTo>
                    <a:pt x="137" y="37"/>
                  </a:lnTo>
                  <a:cubicBezTo>
                    <a:pt x="106" y="54"/>
                    <a:pt x="80" y="78"/>
                    <a:pt x="62" y="107"/>
                  </a:cubicBezTo>
                  <a:cubicBezTo>
                    <a:pt x="38" y="133"/>
                    <a:pt x="21" y="164"/>
                    <a:pt x="14" y="199"/>
                  </a:cubicBezTo>
                  <a:cubicBezTo>
                    <a:pt x="3" y="234"/>
                    <a:pt x="1" y="272"/>
                    <a:pt x="7" y="307"/>
                  </a:cubicBezTo>
                  <a:cubicBezTo>
                    <a:pt x="10" y="342"/>
                    <a:pt x="21" y="377"/>
                    <a:pt x="40" y="408"/>
                  </a:cubicBezTo>
                  <a:lnTo>
                    <a:pt x="82" y="463"/>
                  </a:lnTo>
                  <a:cubicBezTo>
                    <a:pt x="135" y="511"/>
                    <a:pt x="203" y="537"/>
                    <a:pt x="275" y="542"/>
                  </a:cubicBezTo>
                  <a:lnTo>
                    <a:pt x="348" y="531"/>
                  </a:lnTo>
                  <a:cubicBezTo>
                    <a:pt x="392" y="520"/>
                    <a:pt x="434" y="496"/>
                    <a:pt x="466" y="463"/>
                  </a:cubicBezTo>
                  <a:lnTo>
                    <a:pt x="508" y="408"/>
                  </a:lnTo>
                  <a:cubicBezTo>
                    <a:pt x="524" y="380"/>
                    <a:pt x="535" y="350"/>
                    <a:pt x="541" y="319"/>
                  </a:cubicBezTo>
                  <a:lnTo>
                    <a:pt x="541" y="319"/>
                  </a:lnTo>
                  <a:cubicBezTo>
                    <a:pt x="572" y="224"/>
                    <a:pt x="534" y="116"/>
                    <a:pt x="447" y="63"/>
                  </a:cubicBezTo>
                  <a:lnTo>
                    <a:pt x="447" y="63"/>
                  </a:lnTo>
                  <a:cubicBezTo>
                    <a:pt x="436" y="53"/>
                    <a:pt x="423" y="44"/>
                    <a:pt x="409" y="37"/>
                  </a:cubicBezTo>
                  <a:cubicBezTo>
                    <a:pt x="381" y="17"/>
                    <a:pt x="346" y="6"/>
                    <a:pt x="311" y="6"/>
                  </a:cubicBezTo>
                  <a:cubicBezTo>
                    <a:pt x="295" y="2"/>
                    <a:pt x="279" y="0"/>
                    <a:pt x="264"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207" name="Google Shape;4207;p105"/>
            <p:cNvSpPr/>
            <p:nvPr/>
          </p:nvSpPr>
          <p:spPr>
            <a:xfrm>
              <a:off x="6078100" y="4666375"/>
              <a:ext cx="14475" cy="14475"/>
            </a:xfrm>
            <a:custGeom>
              <a:avLst/>
              <a:gdLst/>
              <a:ahLst/>
              <a:cxnLst/>
              <a:rect l="l" t="t" r="r" b="b"/>
              <a:pathLst>
                <a:path w="579" h="579" extrusionOk="0">
                  <a:moveTo>
                    <a:pt x="289" y="0"/>
                  </a:moveTo>
                  <a:cubicBezTo>
                    <a:pt x="251" y="0"/>
                    <a:pt x="214" y="9"/>
                    <a:pt x="179" y="27"/>
                  </a:cubicBezTo>
                  <a:cubicBezTo>
                    <a:pt x="73" y="73"/>
                    <a:pt x="5" y="176"/>
                    <a:pt x="1" y="290"/>
                  </a:cubicBezTo>
                  <a:lnTo>
                    <a:pt x="12" y="367"/>
                  </a:lnTo>
                  <a:cubicBezTo>
                    <a:pt x="25" y="415"/>
                    <a:pt x="51" y="459"/>
                    <a:pt x="86" y="494"/>
                  </a:cubicBezTo>
                  <a:lnTo>
                    <a:pt x="146" y="540"/>
                  </a:lnTo>
                  <a:cubicBezTo>
                    <a:pt x="190" y="565"/>
                    <a:pt x="240" y="578"/>
                    <a:pt x="291" y="578"/>
                  </a:cubicBezTo>
                  <a:cubicBezTo>
                    <a:pt x="294" y="578"/>
                    <a:pt x="298" y="578"/>
                    <a:pt x="302" y="578"/>
                  </a:cubicBezTo>
                  <a:cubicBezTo>
                    <a:pt x="336" y="578"/>
                    <a:pt x="371" y="569"/>
                    <a:pt x="401" y="554"/>
                  </a:cubicBezTo>
                  <a:cubicBezTo>
                    <a:pt x="506" y="508"/>
                    <a:pt x="576" y="404"/>
                    <a:pt x="578" y="290"/>
                  </a:cubicBezTo>
                  <a:lnTo>
                    <a:pt x="567" y="213"/>
                  </a:lnTo>
                  <a:cubicBezTo>
                    <a:pt x="554" y="165"/>
                    <a:pt x="528" y="121"/>
                    <a:pt x="493" y="86"/>
                  </a:cubicBezTo>
                  <a:lnTo>
                    <a:pt x="436" y="40"/>
                  </a:lnTo>
                  <a:cubicBezTo>
                    <a:pt x="390" y="16"/>
                    <a:pt x="341" y="0"/>
                    <a:pt x="289"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208" name="Google Shape;4208;p105"/>
            <p:cNvSpPr/>
            <p:nvPr/>
          </p:nvSpPr>
          <p:spPr>
            <a:xfrm>
              <a:off x="6101825" y="4675875"/>
              <a:ext cx="15125" cy="15075"/>
            </a:xfrm>
            <a:custGeom>
              <a:avLst/>
              <a:gdLst/>
              <a:ahLst/>
              <a:cxnLst/>
              <a:rect l="l" t="t" r="r" b="b"/>
              <a:pathLst>
                <a:path w="605" h="603" extrusionOk="0">
                  <a:moveTo>
                    <a:pt x="301" y="0"/>
                  </a:moveTo>
                  <a:cubicBezTo>
                    <a:pt x="137" y="2"/>
                    <a:pt x="5" y="136"/>
                    <a:pt x="1" y="301"/>
                  </a:cubicBezTo>
                  <a:lnTo>
                    <a:pt x="12" y="382"/>
                  </a:lnTo>
                  <a:cubicBezTo>
                    <a:pt x="25" y="433"/>
                    <a:pt x="51" y="477"/>
                    <a:pt x="88" y="514"/>
                  </a:cubicBezTo>
                  <a:lnTo>
                    <a:pt x="150" y="562"/>
                  </a:lnTo>
                  <a:cubicBezTo>
                    <a:pt x="196" y="589"/>
                    <a:pt x="249" y="602"/>
                    <a:pt x="301" y="602"/>
                  </a:cubicBezTo>
                  <a:cubicBezTo>
                    <a:pt x="305" y="602"/>
                    <a:pt x="309" y="602"/>
                    <a:pt x="313" y="602"/>
                  </a:cubicBezTo>
                  <a:cubicBezTo>
                    <a:pt x="349" y="602"/>
                    <a:pt x="384" y="593"/>
                    <a:pt x="418" y="576"/>
                  </a:cubicBezTo>
                  <a:cubicBezTo>
                    <a:pt x="490" y="549"/>
                    <a:pt x="550" y="490"/>
                    <a:pt x="576" y="417"/>
                  </a:cubicBezTo>
                  <a:cubicBezTo>
                    <a:pt x="596" y="380"/>
                    <a:pt x="604" y="341"/>
                    <a:pt x="604" y="301"/>
                  </a:cubicBezTo>
                  <a:lnTo>
                    <a:pt x="594" y="220"/>
                  </a:lnTo>
                  <a:cubicBezTo>
                    <a:pt x="578" y="169"/>
                    <a:pt x="552" y="125"/>
                    <a:pt x="514" y="88"/>
                  </a:cubicBezTo>
                  <a:lnTo>
                    <a:pt x="455" y="40"/>
                  </a:lnTo>
                  <a:cubicBezTo>
                    <a:pt x="409" y="13"/>
                    <a:pt x="356" y="0"/>
                    <a:pt x="301"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209" name="Google Shape;4209;p105"/>
            <p:cNvSpPr/>
            <p:nvPr/>
          </p:nvSpPr>
          <p:spPr>
            <a:xfrm>
              <a:off x="6072975" y="4695800"/>
              <a:ext cx="72525" cy="33000"/>
            </a:xfrm>
            <a:custGeom>
              <a:avLst/>
              <a:gdLst/>
              <a:ahLst/>
              <a:cxnLst/>
              <a:rect l="l" t="t" r="r" b="b"/>
              <a:pathLst>
                <a:path w="2901" h="1320" extrusionOk="0">
                  <a:moveTo>
                    <a:pt x="2811" y="1"/>
                  </a:moveTo>
                  <a:cubicBezTo>
                    <a:pt x="2794" y="1"/>
                    <a:pt x="2777" y="7"/>
                    <a:pt x="2762" y="22"/>
                  </a:cubicBezTo>
                  <a:cubicBezTo>
                    <a:pt x="2615" y="178"/>
                    <a:pt x="2512" y="350"/>
                    <a:pt x="2329" y="475"/>
                  </a:cubicBezTo>
                  <a:cubicBezTo>
                    <a:pt x="2143" y="604"/>
                    <a:pt x="1932" y="699"/>
                    <a:pt x="1726" y="795"/>
                  </a:cubicBezTo>
                  <a:cubicBezTo>
                    <a:pt x="1323" y="981"/>
                    <a:pt x="871" y="1159"/>
                    <a:pt x="417" y="1159"/>
                  </a:cubicBezTo>
                  <a:cubicBezTo>
                    <a:pt x="306" y="1159"/>
                    <a:pt x="195" y="1148"/>
                    <a:pt x="85" y="1125"/>
                  </a:cubicBezTo>
                  <a:cubicBezTo>
                    <a:pt x="80" y="1123"/>
                    <a:pt x="75" y="1123"/>
                    <a:pt x="70" y="1123"/>
                  </a:cubicBezTo>
                  <a:cubicBezTo>
                    <a:pt x="18" y="1123"/>
                    <a:pt x="0" y="1203"/>
                    <a:pt x="59" y="1221"/>
                  </a:cubicBezTo>
                  <a:lnTo>
                    <a:pt x="56" y="1221"/>
                  </a:lnTo>
                  <a:cubicBezTo>
                    <a:pt x="234" y="1290"/>
                    <a:pt x="413" y="1319"/>
                    <a:pt x="590" y="1319"/>
                  </a:cubicBezTo>
                  <a:cubicBezTo>
                    <a:pt x="1007" y="1319"/>
                    <a:pt x="1421" y="1161"/>
                    <a:pt x="1813" y="993"/>
                  </a:cubicBezTo>
                  <a:cubicBezTo>
                    <a:pt x="2053" y="890"/>
                    <a:pt x="2299" y="787"/>
                    <a:pt x="2512" y="635"/>
                  </a:cubicBezTo>
                  <a:cubicBezTo>
                    <a:pt x="2692" y="505"/>
                    <a:pt x="2901" y="317"/>
                    <a:pt x="2890" y="75"/>
                  </a:cubicBezTo>
                  <a:cubicBezTo>
                    <a:pt x="2888" y="33"/>
                    <a:pt x="2850" y="1"/>
                    <a:pt x="2811"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210" name="Google Shape;4210;p105"/>
            <p:cNvSpPr/>
            <p:nvPr/>
          </p:nvSpPr>
          <p:spPr>
            <a:xfrm>
              <a:off x="6134175" y="4689975"/>
              <a:ext cx="19675" cy="15300"/>
            </a:xfrm>
            <a:custGeom>
              <a:avLst/>
              <a:gdLst/>
              <a:ahLst/>
              <a:cxnLst/>
              <a:rect l="l" t="t" r="r" b="b"/>
              <a:pathLst>
                <a:path w="787" h="612" extrusionOk="0">
                  <a:moveTo>
                    <a:pt x="393" y="1"/>
                  </a:moveTo>
                  <a:cubicBezTo>
                    <a:pt x="0" y="1"/>
                    <a:pt x="0" y="611"/>
                    <a:pt x="393" y="611"/>
                  </a:cubicBezTo>
                  <a:cubicBezTo>
                    <a:pt x="786" y="611"/>
                    <a:pt x="786" y="1"/>
                    <a:pt x="393"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sp>
        <p:nvSpPr>
          <p:cNvPr id="20" name="Google Shape;1125;p50">
            <a:extLst>
              <a:ext uri="{FF2B5EF4-FFF2-40B4-BE49-F238E27FC236}">
                <a16:creationId xmlns:a16="http://schemas.microsoft.com/office/drawing/2014/main" id="{106805DC-0307-4773-8692-D37BFBEAD209}"/>
              </a:ext>
            </a:extLst>
          </p:cNvPr>
          <p:cNvSpPr txBox="1">
            <a:spLocks/>
          </p:cNvSpPr>
          <p:nvPr/>
        </p:nvSpPr>
        <p:spPr>
          <a:xfrm>
            <a:off x="563160" y="323904"/>
            <a:ext cx="7844736" cy="920970"/>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RPr/>
            </a:defPPr>
            <a:lvl1pPr marR="0" lvl="0" algn="l" rtl="0">
              <a:lnSpc>
                <a:spcPct val="100000"/>
              </a:lnSpc>
              <a:spcBef>
                <a:spcPts val="0"/>
              </a:spcBef>
              <a:spcAft>
                <a:spcPts val="0"/>
              </a:spcAft>
              <a:buClr>
                <a:srgbClr val="000000"/>
              </a:buClr>
              <a:buSzPts val="2800"/>
              <a:buFont typeface="Arial"/>
              <a:buNone/>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2800"/>
              <a:buFont typeface="Arial"/>
              <a:buNone/>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2800"/>
              <a:buFont typeface="Arial"/>
              <a:buNone/>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2800"/>
              <a:buFont typeface="Arial"/>
              <a:buNone/>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2800"/>
              <a:buFont typeface="Arial"/>
              <a:buNone/>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2800"/>
              <a:buFont typeface="Arial"/>
              <a:buNone/>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2800"/>
              <a:buFont typeface="Arial"/>
              <a:buNone/>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2800"/>
              <a:buFont typeface="Arial"/>
              <a:buNone/>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2800"/>
              <a:buFont typeface="Arial"/>
              <a:buNone/>
              <a:defRPr sz="1867" b="0" i="0" u="none" strike="noStrike" cap="none">
                <a:solidFill>
                  <a:srgbClr val="000000"/>
                </a:solidFill>
                <a:latin typeface="Arial"/>
                <a:ea typeface="Arial"/>
                <a:cs typeface="Arial"/>
                <a:sym typeface="Arial"/>
              </a:defRPr>
            </a:lvl9pPr>
          </a:lstStyle>
          <a:p>
            <a:r>
              <a:rPr lang="nl-NL" sz="2800" kern="0" dirty="0">
                <a:solidFill>
                  <a:srgbClr val="69A1C2"/>
                </a:solidFill>
                <a:latin typeface="Broadway" panose="04040905080B02020502" pitchFamily="82" charset="0"/>
              </a:rPr>
              <a:t>Een plek waar iedereen welkom is</a:t>
            </a:r>
            <a:endParaRPr lang="nl-NL" sz="1200" kern="0" dirty="0">
              <a:solidFill>
                <a:srgbClr val="69A1C2"/>
              </a:solidFill>
              <a:latin typeface="Broadway" panose="04040905080B02020502" pitchFamily="82" charset="0"/>
            </a:endParaRPr>
          </a:p>
        </p:txBody>
      </p:sp>
    </p:spTree>
    <p:extLst>
      <p:ext uri="{BB962C8B-B14F-4D97-AF65-F5344CB8AC3E}">
        <p14:creationId xmlns:p14="http://schemas.microsoft.com/office/powerpoint/2010/main" val="3970380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19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419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419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4193">
                                            <p:txEl>
                                              <p:pRg st="3" end="3"/>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4193">
                                            <p:txEl>
                                              <p:pRg st="4" end="4"/>
                                            </p:txEl>
                                          </p:spTgt>
                                        </p:tgtEl>
                                        <p:attrNameLst>
                                          <p:attrName>style.visibility</p:attrName>
                                        </p:attrNameLst>
                                      </p:cBhvr>
                                      <p:to>
                                        <p:strVal val="visible"/>
                                      </p:to>
                                    </p:set>
                                  </p:childTnLst>
                                </p:cTn>
                              </p:par>
                              <p:par>
                                <p:cTn id="15" presetID="1" presetClass="entr" presetSubtype="0" fill="hold" nodeType="withEffect">
                                  <p:stCondLst>
                                    <p:cond delay="0"/>
                                  </p:stCondLst>
                                  <p:childTnLst>
                                    <p:set>
                                      <p:cBhvr>
                                        <p:cTn id="16" dur="1" fill="hold">
                                          <p:stCondLst>
                                            <p:cond delay="0"/>
                                          </p:stCondLst>
                                        </p:cTn>
                                        <p:tgtEl>
                                          <p:spTgt spid="419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1124"/>
        <p:cNvGrpSpPr/>
        <p:nvPr/>
      </p:nvGrpSpPr>
      <p:grpSpPr>
        <a:xfrm>
          <a:off x="0" y="0"/>
          <a:ext cx="0" cy="0"/>
          <a:chOff x="0" y="0"/>
          <a:chExt cx="0" cy="0"/>
        </a:xfrm>
      </p:grpSpPr>
      <p:sp>
        <p:nvSpPr>
          <p:cNvPr id="1125" name="Google Shape;1125;p50"/>
          <p:cNvSpPr txBox="1">
            <a:spLocks noGrp="1"/>
          </p:cNvSpPr>
          <p:nvPr>
            <p:ph type="title"/>
          </p:nvPr>
        </p:nvSpPr>
        <p:spPr>
          <a:xfrm>
            <a:off x="960000" y="946967"/>
            <a:ext cx="7844736" cy="14132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r>
              <a:rPr lang="nl-NL" sz="2800" dirty="0">
                <a:solidFill>
                  <a:srgbClr val="69A1C2"/>
                </a:solidFill>
                <a:latin typeface="Broadway" panose="04040905080B02020502" pitchFamily="82" charset="0"/>
              </a:rPr>
              <a:t>“Niets is zo ongelijk als de gelijke behandeling van ongelijken.”</a:t>
            </a:r>
            <a:endParaRPr sz="1200" dirty="0">
              <a:solidFill>
                <a:srgbClr val="69A1C2"/>
              </a:solidFill>
              <a:latin typeface="Broadway" panose="04040905080B02020502" pitchFamily="82" charset="0"/>
            </a:endParaRPr>
          </a:p>
        </p:txBody>
      </p:sp>
      <p:grpSp>
        <p:nvGrpSpPr>
          <p:cNvPr id="1132" name="Google Shape;1132;p50"/>
          <p:cNvGrpSpPr/>
          <p:nvPr/>
        </p:nvGrpSpPr>
        <p:grpSpPr>
          <a:xfrm>
            <a:off x="9220042" y="599563"/>
            <a:ext cx="948148" cy="765116"/>
            <a:chOff x="7514750" y="4210883"/>
            <a:chExt cx="953999" cy="769838"/>
          </a:xfrm>
        </p:grpSpPr>
        <p:sp>
          <p:nvSpPr>
            <p:cNvPr id="1133" name="Google Shape;1133;p50"/>
            <p:cNvSpPr/>
            <p:nvPr/>
          </p:nvSpPr>
          <p:spPr>
            <a:xfrm>
              <a:off x="8024561" y="4469182"/>
              <a:ext cx="243136" cy="460933"/>
            </a:xfrm>
            <a:custGeom>
              <a:avLst/>
              <a:gdLst/>
              <a:ahLst/>
              <a:cxnLst/>
              <a:rect l="l" t="t" r="r" b="b"/>
              <a:pathLst>
                <a:path w="3368" h="6385" extrusionOk="0">
                  <a:moveTo>
                    <a:pt x="2453" y="0"/>
                  </a:moveTo>
                  <a:cubicBezTo>
                    <a:pt x="1997" y="0"/>
                    <a:pt x="1513" y="355"/>
                    <a:pt x="1213" y="747"/>
                  </a:cubicBezTo>
                  <a:cubicBezTo>
                    <a:pt x="554" y="1606"/>
                    <a:pt x="225" y="2680"/>
                    <a:pt x="102" y="3754"/>
                  </a:cubicBezTo>
                  <a:cubicBezTo>
                    <a:pt x="1" y="4626"/>
                    <a:pt x="29" y="5506"/>
                    <a:pt x="82" y="6385"/>
                  </a:cubicBezTo>
                  <a:cubicBezTo>
                    <a:pt x="480" y="6365"/>
                    <a:pt x="879" y="6352"/>
                    <a:pt x="1279" y="6347"/>
                  </a:cubicBezTo>
                  <a:lnTo>
                    <a:pt x="1677" y="6341"/>
                  </a:lnTo>
                  <a:cubicBezTo>
                    <a:pt x="2537" y="4946"/>
                    <a:pt x="3021" y="3326"/>
                    <a:pt x="3273" y="1698"/>
                  </a:cubicBezTo>
                  <a:cubicBezTo>
                    <a:pt x="3361" y="1132"/>
                    <a:pt x="3368" y="435"/>
                    <a:pt x="2884" y="126"/>
                  </a:cubicBezTo>
                  <a:cubicBezTo>
                    <a:pt x="2748" y="39"/>
                    <a:pt x="2602" y="0"/>
                    <a:pt x="2453"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34" name="Google Shape;1134;p50"/>
            <p:cNvSpPr/>
            <p:nvPr/>
          </p:nvSpPr>
          <p:spPr>
            <a:xfrm>
              <a:off x="7780773" y="4269286"/>
              <a:ext cx="284790" cy="657651"/>
            </a:xfrm>
            <a:custGeom>
              <a:avLst/>
              <a:gdLst/>
              <a:ahLst/>
              <a:cxnLst/>
              <a:rect l="l" t="t" r="r" b="b"/>
              <a:pathLst>
                <a:path w="3945" h="9110" extrusionOk="0">
                  <a:moveTo>
                    <a:pt x="787" y="0"/>
                  </a:moveTo>
                  <a:cubicBezTo>
                    <a:pt x="685" y="0"/>
                    <a:pt x="588" y="26"/>
                    <a:pt x="521" y="101"/>
                  </a:cubicBezTo>
                  <a:cubicBezTo>
                    <a:pt x="466" y="158"/>
                    <a:pt x="444" y="237"/>
                    <a:pt x="424" y="316"/>
                  </a:cubicBezTo>
                  <a:cubicBezTo>
                    <a:pt x="0" y="1964"/>
                    <a:pt x="727" y="3663"/>
                    <a:pt x="1439" y="5207"/>
                  </a:cubicBezTo>
                  <a:lnTo>
                    <a:pt x="3207" y="9053"/>
                  </a:lnTo>
                  <a:lnTo>
                    <a:pt x="3945" y="9110"/>
                  </a:lnTo>
                  <a:cubicBezTo>
                    <a:pt x="3938" y="7406"/>
                    <a:pt x="3804" y="5706"/>
                    <a:pt x="3538" y="4021"/>
                  </a:cubicBezTo>
                  <a:cubicBezTo>
                    <a:pt x="3409" y="3193"/>
                    <a:pt x="3242" y="2357"/>
                    <a:pt x="2851" y="1617"/>
                  </a:cubicBezTo>
                  <a:cubicBezTo>
                    <a:pt x="2460" y="874"/>
                    <a:pt x="1810" y="233"/>
                    <a:pt x="997" y="29"/>
                  </a:cubicBezTo>
                  <a:cubicBezTo>
                    <a:pt x="930" y="13"/>
                    <a:pt x="857" y="0"/>
                    <a:pt x="787"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35" name="Google Shape;1135;p50"/>
            <p:cNvSpPr/>
            <p:nvPr/>
          </p:nvSpPr>
          <p:spPr>
            <a:xfrm>
              <a:off x="8003842" y="4210883"/>
              <a:ext cx="185889" cy="717641"/>
            </a:xfrm>
            <a:custGeom>
              <a:avLst/>
              <a:gdLst/>
              <a:ahLst/>
              <a:cxnLst/>
              <a:rect l="l" t="t" r="r" b="b"/>
              <a:pathLst>
                <a:path w="2575" h="9941" extrusionOk="0">
                  <a:moveTo>
                    <a:pt x="980" y="0"/>
                  </a:moveTo>
                  <a:cubicBezTo>
                    <a:pt x="972" y="0"/>
                    <a:pt x="964" y="0"/>
                    <a:pt x="956" y="1"/>
                  </a:cubicBezTo>
                  <a:cubicBezTo>
                    <a:pt x="764" y="14"/>
                    <a:pt x="635" y="196"/>
                    <a:pt x="554" y="368"/>
                  </a:cubicBezTo>
                  <a:cubicBezTo>
                    <a:pt x="229" y="1044"/>
                    <a:pt x="198" y="1819"/>
                    <a:pt x="176" y="2571"/>
                  </a:cubicBezTo>
                  <a:cubicBezTo>
                    <a:pt x="125" y="4268"/>
                    <a:pt x="73" y="5966"/>
                    <a:pt x="20" y="7666"/>
                  </a:cubicBezTo>
                  <a:cubicBezTo>
                    <a:pt x="7" y="8129"/>
                    <a:pt x="0" y="8621"/>
                    <a:pt x="235" y="9023"/>
                  </a:cubicBezTo>
                  <a:lnTo>
                    <a:pt x="892" y="9941"/>
                  </a:lnTo>
                  <a:cubicBezTo>
                    <a:pt x="1039" y="9936"/>
                    <a:pt x="1188" y="9932"/>
                    <a:pt x="1338" y="9930"/>
                  </a:cubicBezTo>
                  <a:cubicBezTo>
                    <a:pt x="2295" y="7470"/>
                    <a:pt x="2574" y="4797"/>
                    <a:pt x="2141" y="2193"/>
                  </a:cubicBezTo>
                  <a:cubicBezTo>
                    <a:pt x="2023" y="1492"/>
                    <a:pt x="1841" y="772"/>
                    <a:pt x="1375" y="236"/>
                  </a:cubicBezTo>
                  <a:cubicBezTo>
                    <a:pt x="1271" y="115"/>
                    <a:pt x="1135" y="0"/>
                    <a:pt x="980" y="0"/>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36" name="Google Shape;1136;p50"/>
            <p:cNvSpPr/>
            <p:nvPr/>
          </p:nvSpPr>
          <p:spPr>
            <a:xfrm>
              <a:off x="7731322" y="4624175"/>
              <a:ext cx="309839" cy="312799"/>
            </a:xfrm>
            <a:custGeom>
              <a:avLst/>
              <a:gdLst/>
              <a:ahLst/>
              <a:cxnLst/>
              <a:rect l="l" t="t" r="r" b="b"/>
              <a:pathLst>
                <a:path w="4292" h="4333" extrusionOk="0">
                  <a:moveTo>
                    <a:pt x="415" y="0"/>
                  </a:moveTo>
                  <a:cubicBezTo>
                    <a:pt x="382" y="0"/>
                    <a:pt x="350" y="5"/>
                    <a:pt x="318" y="17"/>
                  </a:cubicBezTo>
                  <a:cubicBezTo>
                    <a:pt x="171" y="72"/>
                    <a:pt x="112" y="245"/>
                    <a:pt x="90" y="401"/>
                  </a:cubicBezTo>
                  <a:cubicBezTo>
                    <a:pt x="0" y="1073"/>
                    <a:pt x="268" y="1756"/>
                    <a:pt x="679" y="2299"/>
                  </a:cubicBezTo>
                  <a:cubicBezTo>
                    <a:pt x="1089" y="2841"/>
                    <a:pt x="1630" y="3265"/>
                    <a:pt x="2165" y="3684"/>
                  </a:cubicBezTo>
                  <a:lnTo>
                    <a:pt x="2996" y="4332"/>
                  </a:lnTo>
                  <a:cubicBezTo>
                    <a:pt x="3211" y="4306"/>
                    <a:pt x="3426" y="4286"/>
                    <a:pt x="3641" y="4269"/>
                  </a:cubicBezTo>
                  <a:cubicBezTo>
                    <a:pt x="3841" y="4253"/>
                    <a:pt x="4039" y="4242"/>
                    <a:pt x="4239" y="4233"/>
                  </a:cubicBezTo>
                  <a:lnTo>
                    <a:pt x="4291" y="4174"/>
                  </a:lnTo>
                  <a:cubicBezTo>
                    <a:pt x="3859" y="2307"/>
                    <a:pt x="2436" y="702"/>
                    <a:pt x="632" y="50"/>
                  </a:cubicBezTo>
                  <a:cubicBezTo>
                    <a:pt x="563" y="24"/>
                    <a:pt x="488" y="0"/>
                    <a:pt x="415"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37" name="Google Shape;1137;p50"/>
            <p:cNvSpPr/>
            <p:nvPr/>
          </p:nvSpPr>
          <p:spPr>
            <a:xfrm>
              <a:off x="7514750" y="4638613"/>
              <a:ext cx="106264" cy="330053"/>
            </a:xfrm>
            <a:custGeom>
              <a:avLst/>
              <a:gdLst/>
              <a:ahLst/>
              <a:cxnLst/>
              <a:rect l="l" t="t" r="r" b="b"/>
              <a:pathLst>
                <a:path w="1472" h="4572" extrusionOk="0">
                  <a:moveTo>
                    <a:pt x="262" y="0"/>
                  </a:moveTo>
                  <a:cubicBezTo>
                    <a:pt x="250" y="0"/>
                    <a:pt x="237" y="4"/>
                    <a:pt x="226" y="12"/>
                  </a:cubicBezTo>
                  <a:cubicBezTo>
                    <a:pt x="206" y="32"/>
                    <a:pt x="193" y="61"/>
                    <a:pt x="193" y="91"/>
                  </a:cubicBezTo>
                  <a:cubicBezTo>
                    <a:pt x="0" y="1587"/>
                    <a:pt x="428" y="3155"/>
                    <a:pt x="1357" y="4343"/>
                  </a:cubicBezTo>
                  <a:lnTo>
                    <a:pt x="1346" y="4571"/>
                  </a:lnTo>
                  <a:cubicBezTo>
                    <a:pt x="1410" y="3776"/>
                    <a:pt x="1471" y="2973"/>
                    <a:pt x="1359" y="2182"/>
                  </a:cubicBezTo>
                  <a:cubicBezTo>
                    <a:pt x="1245" y="1391"/>
                    <a:pt x="938" y="603"/>
                    <a:pt x="360" y="52"/>
                  </a:cubicBezTo>
                  <a:cubicBezTo>
                    <a:pt x="333" y="26"/>
                    <a:pt x="296" y="0"/>
                    <a:pt x="262"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38" name="Google Shape;1138;p50"/>
            <p:cNvSpPr/>
            <p:nvPr/>
          </p:nvSpPr>
          <p:spPr>
            <a:xfrm>
              <a:off x="8176666" y="4630600"/>
              <a:ext cx="145607" cy="350122"/>
            </a:xfrm>
            <a:custGeom>
              <a:avLst/>
              <a:gdLst/>
              <a:ahLst/>
              <a:cxnLst/>
              <a:rect l="l" t="t" r="r" b="b"/>
              <a:pathLst>
                <a:path w="2017" h="4850" extrusionOk="0">
                  <a:moveTo>
                    <a:pt x="1887" y="0"/>
                  </a:moveTo>
                  <a:cubicBezTo>
                    <a:pt x="1384" y="470"/>
                    <a:pt x="870" y="951"/>
                    <a:pt x="540" y="1555"/>
                  </a:cubicBezTo>
                  <a:cubicBezTo>
                    <a:pt x="0" y="2541"/>
                    <a:pt x="7" y="3727"/>
                    <a:pt x="77" y="4849"/>
                  </a:cubicBezTo>
                  <a:lnTo>
                    <a:pt x="514" y="4777"/>
                  </a:lnTo>
                  <a:cubicBezTo>
                    <a:pt x="1212" y="3569"/>
                    <a:pt x="1693" y="2245"/>
                    <a:pt x="1930" y="868"/>
                  </a:cubicBezTo>
                  <a:cubicBezTo>
                    <a:pt x="1981" y="578"/>
                    <a:pt x="2016" y="264"/>
                    <a:pt x="1887"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39" name="Google Shape;1139;p50"/>
            <p:cNvSpPr/>
            <p:nvPr/>
          </p:nvSpPr>
          <p:spPr>
            <a:xfrm>
              <a:off x="8367683" y="4462179"/>
              <a:ext cx="101066" cy="466203"/>
            </a:xfrm>
            <a:custGeom>
              <a:avLst/>
              <a:gdLst/>
              <a:ahLst/>
              <a:cxnLst/>
              <a:rect l="l" t="t" r="r" b="b"/>
              <a:pathLst>
                <a:path w="1400" h="6458" extrusionOk="0">
                  <a:moveTo>
                    <a:pt x="180" y="1"/>
                  </a:moveTo>
                  <a:cubicBezTo>
                    <a:pt x="177" y="1"/>
                    <a:pt x="175" y="1"/>
                    <a:pt x="172" y="1"/>
                  </a:cubicBezTo>
                  <a:cubicBezTo>
                    <a:pt x="38" y="10"/>
                    <a:pt x="0" y="188"/>
                    <a:pt x="0" y="324"/>
                  </a:cubicBezTo>
                  <a:cubicBezTo>
                    <a:pt x="18" y="2386"/>
                    <a:pt x="246" y="4442"/>
                    <a:pt x="679" y="6458"/>
                  </a:cubicBezTo>
                  <a:cubicBezTo>
                    <a:pt x="752" y="6453"/>
                    <a:pt x="824" y="6451"/>
                    <a:pt x="896" y="6449"/>
                  </a:cubicBezTo>
                  <a:cubicBezTo>
                    <a:pt x="1254" y="5537"/>
                    <a:pt x="1399" y="4558"/>
                    <a:pt x="1318" y="3583"/>
                  </a:cubicBezTo>
                  <a:cubicBezTo>
                    <a:pt x="1221" y="2423"/>
                    <a:pt x="806" y="1316"/>
                    <a:pt x="396" y="227"/>
                  </a:cubicBezTo>
                  <a:cubicBezTo>
                    <a:pt x="357" y="122"/>
                    <a:pt x="289" y="1"/>
                    <a:pt x="180" y="1"/>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1140" name="Google Shape;1140;p50"/>
          <p:cNvGrpSpPr/>
          <p:nvPr/>
        </p:nvGrpSpPr>
        <p:grpSpPr>
          <a:xfrm>
            <a:off x="10731660" y="1946110"/>
            <a:ext cx="635177" cy="634183"/>
            <a:chOff x="5721625" y="4984150"/>
            <a:chExt cx="196950" cy="196650"/>
          </a:xfrm>
        </p:grpSpPr>
        <p:sp>
          <p:nvSpPr>
            <p:cNvPr id="1141" name="Google Shape;1141;p50"/>
            <p:cNvSpPr/>
            <p:nvPr/>
          </p:nvSpPr>
          <p:spPr>
            <a:xfrm>
              <a:off x="5847225" y="4984150"/>
              <a:ext cx="22325" cy="185825"/>
            </a:xfrm>
            <a:custGeom>
              <a:avLst/>
              <a:gdLst/>
              <a:ahLst/>
              <a:cxnLst/>
              <a:rect l="l" t="t" r="r" b="b"/>
              <a:pathLst>
                <a:path w="893" h="7433" extrusionOk="0">
                  <a:moveTo>
                    <a:pt x="732" y="1"/>
                  </a:moveTo>
                  <a:lnTo>
                    <a:pt x="732" y="1"/>
                  </a:lnTo>
                  <a:cubicBezTo>
                    <a:pt x="181" y="2414"/>
                    <a:pt x="1" y="4898"/>
                    <a:pt x="199" y="7364"/>
                  </a:cubicBezTo>
                  <a:lnTo>
                    <a:pt x="462" y="7432"/>
                  </a:lnTo>
                  <a:cubicBezTo>
                    <a:pt x="803" y="4971"/>
                    <a:pt x="893" y="2480"/>
                    <a:pt x="732"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42" name="Google Shape;1142;p50"/>
            <p:cNvSpPr/>
            <p:nvPr/>
          </p:nvSpPr>
          <p:spPr>
            <a:xfrm>
              <a:off x="5787275" y="4985750"/>
              <a:ext cx="50100" cy="186200"/>
            </a:xfrm>
            <a:custGeom>
              <a:avLst/>
              <a:gdLst/>
              <a:ahLst/>
              <a:cxnLst/>
              <a:rect l="l" t="t" r="r" b="b"/>
              <a:pathLst>
                <a:path w="2004" h="7448" extrusionOk="0">
                  <a:moveTo>
                    <a:pt x="1" y="0"/>
                  </a:moveTo>
                  <a:lnTo>
                    <a:pt x="1" y="0"/>
                  </a:lnTo>
                  <a:cubicBezTo>
                    <a:pt x="666" y="2447"/>
                    <a:pt x="1294" y="4902"/>
                    <a:pt x="1881" y="7368"/>
                  </a:cubicBezTo>
                  <a:lnTo>
                    <a:pt x="1997" y="7447"/>
                  </a:lnTo>
                  <a:cubicBezTo>
                    <a:pt x="2004" y="5945"/>
                    <a:pt x="1835" y="4448"/>
                    <a:pt x="1496" y="2983"/>
                  </a:cubicBezTo>
                  <a:cubicBezTo>
                    <a:pt x="1239" y="1882"/>
                    <a:pt x="851" y="747"/>
                    <a:pt x="1"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43" name="Google Shape;1143;p50"/>
            <p:cNvSpPr/>
            <p:nvPr/>
          </p:nvSpPr>
          <p:spPr>
            <a:xfrm>
              <a:off x="5777075" y="5069900"/>
              <a:ext cx="24950" cy="110900"/>
            </a:xfrm>
            <a:custGeom>
              <a:avLst/>
              <a:gdLst/>
              <a:ahLst/>
              <a:cxnLst/>
              <a:rect l="l" t="t" r="r" b="b"/>
              <a:pathLst>
                <a:path w="998" h="4436" extrusionOk="0">
                  <a:moveTo>
                    <a:pt x="688" y="1"/>
                  </a:moveTo>
                  <a:cubicBezTo>
                    <a:pt x="312" y="1453"/>
                    <a:pt x="81" y="2937"/>
                    <a:pt x="0" y="4435"/>
                  </a:cubicBezTo>
                  <a:lnTo>
                    <a:pt x="562" y="4231"/>
                  </a:lnTo>
                  <a:cubicBezTo>
                    <a:pt x="857" y="3392"/>
                    <a:pt x="905" y="2489"/>
                    <a:pt x="951" y="1602"/>
                  </a:cubicBezTo>
                  <a:cubicBezTo>
                    <a:pt x="980" y="1053"/>
                    <a:pt x="997" y="458"/>
                    <a:pt x="688" y="1"/>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44" name="Google Shape;1144;p50"/>
            <p:cNvSpPr/>
            <p:nvPr/>
          </p:nvSpPr>
          <p:spPr>
            <a:xfrm>
              <a:off x="5721625" y="5011325"/>
              <a:ext cx="47775" cy="157175"/>
            </a:xfrm>
            <a:custGeom>
              <a:avLst/>
              <a:gdLst/>
              <a:ahLst/>
              <a:cxnLst/>
              <a:rect l="l" t="t" r="r" b="b"/>
              <a:pathLst>
                <a:path w="1911" h="6287" extrusionOk="0">
                  <a:moveTo>
                    <a:pt x="59" y="1"/>
                  </a:moveTo>
                  <a:lnTo>
                    <a:pt x="59" y="1"/>
                  </a:lnTo>
                  <a:cubicBezTo>
                    <a:pt x="26" y="1349"/>
                    <a:pt x="0" y="2735"/>
                    <a:pt x="452" y="4006"/>
                  </a:cubicBezTo>
                  <a:cubicBezTo>
                    <a:pt x="727" y="4775"/>
                    <a:pt x="1173" y="5487"/>
                    <a:pt x="1353" y="6284"/>
                  </a:cubicBezTo>
                  <a:lnTo>
                    <a:pt x="1770" y="6286"/>
                  </a:lnTo>
                  <a:cubicBezTo>
                    <a:pt x="1900" y="5987"/>
                    <a:pt x="1911" y="5651"/>
                    <a:pt x="1902" y="5326"/>
                  </a:cubicBezTo>
                  <a:cubicBezTo>
                    <a:pt x="1845" y="3405"/>
                    <a:pt x="1204" y="1547"/>
                    <a:pt x="59"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45" name="Google Shape;1145;p50"/>
            <p:cNvSpPr/>
            <p:nvPr/>
          </p:nvSpPr>
          <p:spPr>
            <a:xfrm>
              <a:off x="5877750" y="5044825"/>
              <a:ext cx="40825" cy="129000"/>
            </a:xfrm>
            <a:custGeom>
              <a:avLst/>
              <a:gdLst/>
              <a:ahLst/>
              <a:cxnLst/>
              <a:rect l="l" t="t" r="r" b="b"/>
              <a:pathLst>
                <a:path w="1633" h="5160" extrusionOk="0">
                  <a:moveTo>
                    <a:pt x="1213" y="0"/>
                  </a:moveTo>
                  <a:lnTo>
                    <a:pt x="1213" y="0"/>
                  </a:lnTo>
                  <a:cubicBezTo>
                    <a:pt x="974" y="907"/>
                    <a:pt x="737" y="1812"/>
                    <a:pt x="497" y="2719"/>
                  </a:cubicBezTo>
                  <a:cubicBezTo>
                    <a:pt x="374" y="3185"/>
                    <a:pt x="249" y="3655"/>
                    <a:pt x="225" y="4136"/>
                  </a:cubicBezTo>
                  <a:cubicBezTo>
                    <a:pt x="205" y="4491"/>
                    <a:pt x="229" y="4887"/>
                    <a:pt x="1" y="5159"/>
                  </a:cubicBezTo>
                  <a:lnTo>
                    <a:pt x="447" y="5027"/>
                  </a:lnTo>
                  <a:cubicBezTo>
                    <a:pt x="1352" y="3541"/>
                    <a:pt x="1633" y="1689"/>
                    <a:pt x="1213" y="0"/>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1146" name="Google Shape;1146;p50"/>
          <p:cNvGrpSpPr/>
          <p:nvPr/>
        </p:nvGrpSpPr>
        <p:grpSpPr>
          <a:xfrm>
            <a:off x="373926" y="5170810"/>
            <a:ext cx="635177" cy="634183"/>
            <a:chOff x="5721625" y="4984150"/>
            <a:chExt cx="196950" cy="196650"/>
          </a:xfrm>
        </p:grpSpPr>
        <p:sp>
          <p:nvSpPr>
            <p:cNvPr id="1147" name="Google Shape;1147;p50"/>
            <p:cNvSpPr/>
            <p:nvPr/>
          </p:nvSpPr>
          <p:spPr>
            <a:xfrm>
              <a:off x="5847225" y="4984150"/>
              <a:ext cx="22325" cy="185825"/>
            </a:xfrm>
            <a:custGeom>
              <a:avLst/>
              <a:gdLst/>
              <a:ahLst/>
              <a:cxnLst/>
              <a:rect l="l" t="t" r="r" b="b"/>
              <a:pathLst>
                <a:path w="893" h="7433" extrusionOk="0">
                  <a:moveTo>
                    <a:pt x="732" y="1"/>
                  </a:moveTo>
                  <a:lnTo>
                    <a:pt x="732" y="1"/>
                  </a:lnTo>
                  <a:cubicBezTo>
                    <a:pt x="181" y="2414"/>
                    <a:pt x="1" y="4898"/>
                    <a:pt x="199" y="7364"/>
                  </a:cubicBezTo>
                  <a:lnTo>
                    <a:pt x="462" y="7432"/>
                  </a:lnTo>
                  <a:cubicBezTo>
                    <a:pt x="803" y="4971"/>
                    <a:pt x="893" y="2480"/>
                    <a:pt x="732"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48" name="Google Shape;1148;p50"/>
            <p:cNvSpPr/>
            <p:nvPr/>
          </p:nvSpPr>
          <p:spPr>
            <a:xfrm>
              <a:off x="5787275" y="4985750"/>
              <a:ext cx="50100" cy="186200"/>
            </a:xfrm>
            <a:custGeom>
              <a:avLst/>
              <a:gdLst/>
              <a:ahLst/>
              <a:cxnLst/>
              <a:rect l="l" t="t" r="r" b="b"/>
              <a:pathLst>
                <a:path w="2004" h="7448" extrusionOk="0">
                  <a:moveTo>
                    <a:pt x="1" y="0"/>
                  </a:moveTo>
                  <a:lnTo>
                    <a:pt x="1" y="0"/>
                  </a:lnTo>
                  <a:cubicBezTo>
                    <a:pt x="666" y="2447"/>
                    <a:pt x="1294" y="4902"/>
                    <a:pt x="1881" y="7368"/>
                  </a:cubicBezTo>
                  <a:lnTo>
                    <a:pt x="1997" y="7447"/>
                  </a:lnTo>
                  <a:cubicBezTo>
                    <a:pt x="2004" y="5945"/>
                    <a:pt x="1835" y="4448"/>
                    <a:pt x="1496" y="2983"/>
                  </a:cubicBezTo>
                  <a:cubicBezTo>
                    <a:pt x="1239" y="1882"/>
                    <a:pt x="851" y="747"/>
                    <a:pt x="1"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49" name="Google Shape;1149;p50"/>
            <p:cNvSpPr/>
            <p:nvPr/>
          </p:nvSpPr>
          <p:spPr>
            <a:xfrm>
              <a:off x="5777075" y="5069900"/>
              <a:ext cx="24950" cy="110900"/>
            </a:xfrm>
            <a:custGeom>
              <a:avLst/>
              <a:gdLst/>
              <a:ahLst/>
              <a:cxnLst/>
              <a:rect l="l" t="t" r="r" b="b"/>
              <a:pathLst>
                <a:path w="998" h="4436" extrusionOk="0">
                  <a:moveTo>
                    <a:pt x="688" y="1"/>
                  </a:moveTo>
                  <a:cubicBezTo>
                    <a:pt x="312" y="1453"/>
                    <a:pt x="81" y="2937"/>
                    <a:pt x="0" y="4435"/>
                  </a:cubicBezTo>
                  <a:lnTo>
                    <a:pt x="562" y="4231"/>
                  </a:lnTo>
                  <a:cubicBezTo>
                    <a:pt x="857" y="3392"/>
                    <a:pt x="905" y="2489"/>
                    <a:pt x="951" y="1602"/>
                  </a:cubicBezTo>
                  <a:cubicBezTo>
                    <a:pt x="980" y="1053"/>
                    <a:pt x="997" y="458"/>
                    <a:pt x="688" y="1"/>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50" name="Google Shape;1150;p50"/>
            <p:cNvSpPr/>
            <p:nvPr/>
          </p:nvSpPr>
          <p:spPr>
            <a:xfrm>
              <a:off x="5721625" y="5011325"/>
              <a:ext cx="47775" cy="157175"/>
            </a:xfrm>
            <a:custGeom>
              <a:avLst/>
              <a:gdLst/>
              <a:ahLst/>
              <a:cxnLst/>
              <a:rect l="l" t="t" r="r" b="b"/>
              <a:pathLst>
                <a:path w="1911" h="6287" extrusionOk="0">
                  <a:moveTo>
                    <a:pt x="59" y="1"/>
                  </a:moveTo>
                  <a:lnTo>
                    <a:pt x="59" y="1"/>
                  </a:lnTo>
                  <a:cubicBezTo>
                    <a:pt x="26" y="1349"/>
                    <a:pt x="0" y="2735"/>
                    <a:pt x="452" y="4006"/>
                  </a:cubicBezTo>
                  <a:cubicBezTo>
                    <a:pt x="727" y="4775"/>
                    <a:pt x="1173" y="5487"/>
                    <a:pt x="1353" y="6284"/>
                  </a:cubicBezTo>
                  <a:lnTo>
                    <a:pt x="1770" y="6286"/>
                  </a:lnTo>
                  <a:cubicBezTo>
                    <a:pt x="1900" y="5987"/>
                    <a:pt x="1911" y="5651"/>
                    <a:pt x="1902" y="5326"/>
                  </a:cubicBezTo>
                  <a:cubicBezTo>
                    <a:pt x="1845" y="3405"/>
                    <a:pt x="1204" y="1547"/>
                    <a:pt x="59"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51" name="Google Shape;1151;p50"/>
            <p:cNvSpPr/>
            <p:nvPr/>
          </p:nvSpPr>
          <p:spPr>
            <a:xfrm>
              <a:off x="5877750" y="5044825"/>
              <a:ext cx="40825" cy="129000"/>
            </a:xfrm>
            <a:custGeom>
              <a:avLst/>
              <a:gdLst/>
              <a:ahLst/>
              <a:cxnLst/>
              <a:rect l="l" t="t" r="r" b="b"/>
              <a:pathLst>
                <a:path w="1633" h="5160" extrusionOk="0">
                  <a:moveTo>
                    <a:pt x="1213" y="0"/>
                  </a:moveTo>
                  <a:lnTo>
                    <a:pt x="1213" y="0"/>
                  </a:lnTo>
                  <a:cubicBezTo>
                    <a:pt x="974" y="907"/>
                    <a:pt x="737" y="1812"/>
                    <a:pt x="497" y="2719"/>
                  </a:cubicBezTo>
                  <a:cubicBezTo>
                    <a:pt x="374" y="3185"/>
                    <a:pt x="249" y="3655"/>
                    <a:pt x="225" y="4136"/>
                  </a:cubicBezTo>
                  <a:cubicBezTo>
                    <a:pt x="205" y="4491"/>
                    <a:pt x="229" y="4887"/>
                    <a:pt x="1" y="5159"/>
                  </a:cubicBezTo>
                  <a:lnTo>
                    <a:pt x="447" y="5027"/>
                  </a:lnTo>
                  <a:cubicBezTo>
                    <a:pt x="1352" y="3541"/>
                    <a:pt x="1633" y="1689"/>
                    <a:pt x="1213" y="0"/>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1152" name="Google Shape;1152;p50"/>
          <p:cNvGrpSpPr/>
          <p:nvPr/>
        </p:nvGrpSpPr>
        <p:grpSpPr>
          <a:xfrm>
            <a:off x="456301" y="5616168"/>
            <a:ext cx="1186913" cy="900144"/>
            <a:chOff x="4725044" y="4077175"/>
            <a:chExt cx="398900" cy="347475"/>
          </a:xfrm>
        </p:grpSpPr>
        <p:sp>
          <p:nvSpPr>
            <p:cNvPr id="1153" name="Google Shape;1153;p50"/>
            <p:cNvSpPr/>
            <p:nvPr/>
          </p:nvSpPr>
          <p:spPr>
            <a:xfrm>
              <a:off x="4725044" y="4077175"/>
              <a:ext cx="398900" cy="297393"/>
            </a:xfrm>
            <a:custGeom>
              <a:avLst/>
              <a:gdLst/>
              <a:ahLst/>
              <a:cxnLst/>
              <a:rect l="l" t="t" r="r" b="b"/>
              <a:pathLst>
                <a:path w="15956" h="9319" extrusionOk="0">
                  <a:moveTo>
                    <a:pt x="7919" y="1"/>
                  </a:moveTo>
                  <a:cubicBezTo>
                    <a:pt x="6674" y="1"/>
                    <a:pt x="5425" y="185"/>
                    <a:pt x="4303" y="548"/>
                  </a:cubicBezTo>
                  <a:cubicBezTo>
                    <a:pt x="3756" y="724"/>
                    <a:pt x="3235" y="939"/>
                    <a:pt x="2783" y="1211"/>
                  </a:cubicBezTo>
                  <a:cubicBezTo>
                    <a:pt x="1975" y="1692"/>
                    <a:pt x="1329" y="2406"/>
                    <a:pt x="932" y="3258"/>
                  </a:cubicBezTo>
                  <a:cubicBezTo>
                    <a:pt x="0" y="5237"/>
                    <a:pt x="795" y="7718"/>
                    <a:pt x="3444" y="8773"/>
                  </a:cubicBezTo>
                  <a:cubicBezTo>
                    <a:pt x="4426" y="9163"/>
                    <a:pt x="5521" y="9318"/>
                    <a:pt x="6649" y="9318"/>
                  </a:cubicBezTo>
                  <a:cubicBezTo>
                    <a:pt x="8094" y="9318"/>
                    <a:pt x="9592" y="9063"/>
                    <a:pt x="10975" y="8718"/>
                  </a:cubicBezTo>
                  <a:lnTo>
                    <a:pt x="10975" y="8718"/>
                  </a:lnTo>
                  <a:lnTo>
                    <a:pt x="9264" y="9159"/>
                  </a:lnTo>
                  <a:cubicBezTo>
                    <a:pt x="9282" y="9159"/>
                    <a:pt x="9301" y="9159"/>
                    <a:pt x="9319" y="9159"/>
                  </a:cubicBezTo>
                  <a:cubicBezTo>
                    <a:pt x="12107" y="9159"/>
                    <a:pt x="14699" y="7684"/>
                    <a:pt x="15325" y="5847"/>
                  </a:cubicBezTo>
                  <a:cubicBezTo>
                    <a:pt x="15956" y="3998"/>
                    <a:pt x="14658" y="1956"/>
                    <a:pt x="12336" y="888"/>
                  </a:cubicBezTo>
                  <a:cubicBezTo>
                    <a:pt x="11043" y="293"/>
                    <a:pt x="9484" y="1"/>
                    <a:pt x="7919" y="1"/>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54" name="Google Shape;1154;p50"/>
            <p:cNvSpPr/>
            <p:nvPr/>
          </p:nvSpPr>
          <p:spPr>
            <a:xfrm>
              <a:off x="4913100" y="4172025"/>
              <a:ext cx="21550" cy="252625"/>
            </a:xfrm>
            <a:custGeom>
              <a:avLst/>
              <a:gdLst/>
              <a:ahLst/>
              <a:cxnLst/>
              <a:rect l="l" t="t" r="r" b="b"/>
              <a:pathLst>
                <a:path w="862" h="10105" extrusionOk="0">
                  <a:moveTo>
                    <a:pt x="647" y="1"/>
                  </a:moveTo>
                  <a:cubicBezTo>
                    <a:pt x="568" y="1"/>
                    <a:pt x="488" y="21"/>
                    <a:pt x="479" y="59"/>
                  </a:cubicBezTo>
                  <a:cubicBezTo>
                    <a:pt x="398" y="424"/>
                    <a:pt x="398" y="795"/>
                    <a:pt x="378" y="1162"/>
                  </a:cubicBezTo>
                  <a:cubicBezTo>
                    <a:pt x="358" y="1520"/>
                    <a:pt x="339" y="1878"/>
                    <a:pt x="319" y="2236"/>
                  </a:cubicBezTo>
                  <a:cubicBezTo>
                    <a:pt x="246" y="3531"/>
                    <a:pt x="222" y="4827"/>
                    <a:pt x="174" y="6123"/>
                  </a:cubicBezTo>
                  <a:cubicBezTo>
                    <a:pt x="150" y="6771"/>
                    <a:pt x="125" y="7421"/>
                    <a:pt x="101" y="8071"/>
                  </a:cubicBezTo>
                  <a:cubicBezTo>
                    <a:pt x="90" y="8394"/>
                    <a:pt x="77" y="8717"/>
                    <a:pt x="66" y="9039"/>
                  </a:cubicBezTo>
                  <a:cubicBezTo>
                    <a:pt x="60" y="9200"/>
                    <a:pt x="53" y="9362"/>
                    <a:pt x="42" y="9523"/>
                  </a:cubicBezTo>
                  <a:cubicBezTo>
                    <a:pt x="33" y="9685"/>
                    <a:pt x="0" y="9848"/>
                    <a:pt x="55" y="10008"/>
                  </a:cubicBezTo>
                  <a:cubicBezTo>
                    <a:pt x="71" y="10056"/>
                    <a:pt x="145" y="10096"/>
                    <a:pt x="290" y="10105"/>
                  </a:cubicBezTo>
                  <a:cubicBezTo>
                    <a:pt x="298" y="10105"/>
                    <a:pt x="306" y="10105"/>
                    <a:pt x="315" y="10105"/>
                  </a:cubicBezTo>
                  <a:cubicBezTo>
                    <a:pt x="430" y="10105"/>
                    <a:pt x="568" y="10077"/>
                    <a:pt x="587" y="10034"/>
                  </a:cubicBezTo>
                  <a:cubicBezTo>
                    <a:pt x="661" y="9845"/>
                    <a:pt x="639" y="9659"/>
                    <a:pt x="639" y="9470"/>
                  </a:cubicBezTo>
                  <a:cubicBezTo>
                    <a:pt x="639" y="9290"/>
                    <a:pt x="644" y="9112"/>
                    <a:pt x="650" y="8932"/>
                  </a:cubicBezTo>
                  <a:cubicBezTo>
                    <a:pt x="659" y="8569"/>
                    <a:pt x="668" y="8205"/>
                    <a:pt x="679" y="7843"/>
                  </a:cubicBezTo>
                  <a:cubicBezTo>
                    <a:pt x="712" y="6547"/>
                    <a:pt x="747" y="5253"/>
                    <a:pt x="784" y="3958"/>
                  </a:cubicBezTo>
                  <a:cubicBezTo>
                    <a:pt x="802" y="3307"/>
                    <a:pt x="826" y="2657"/>
                    <a:pt x="833" y="2007"/>
                  </a:cubicBezTo>
                  <a:cubicBezTo>
                    <a:pt x="835" y="1684"/>
                    <a:pt x="846" y="1366"/>
                    <a:pt x="841" y="1041"/>
                  </a:cubicBezTo>
                  <a:cubicBezTo>
                    <a:pt x="835" y="714"/>
                    <a:pt x="861" y="384"/>
                    <a:pt x="809" y="59"/>
                  </a:cubicBezTo>
                  <a:cubicBezTo>
                    <a:pt x="802" y="20"/>
                    <a:pt x="725" y="1"/>
                    <a:pt x="647"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55" name="Google Shape;1155;p50"/>
            <p:cNvSpPr/>
            <p:nvPr/>
          </p:nvSpPr>
          <p:spPr>
            <a:xfrm>
              <a:off x="4796700" y="4226125"/>
              <a:ext cx="220125" cy="95400"/>
            </a:xfrm>
            <a:custGeom>
              <a:avLst/>
              <a:gdLst/>
              <a:ahLst/>
              <a:cxnLst/>
              <a:rect l="l" t="t" r="r" b="b"/>
              <a:pathLst>
                <a:path w="8805" h="3816" extrusionOk="0">
                  <a:moveTo>
                    <a:pt x="303" y="1"/>
                  </a:moveTo>
                  <a:cubicBezTo>
                    <a:pt x="152" y="1"/>
                    <a:pt x="1" y="117"/>
                    <a:pt x="108" y="217"/>
                  </a:cubicBezTo>
                  <a:cubicBezTo>
                    <a:pt x="429" y="515"/>
                    <a:pt x="795" y="792"/>
                    <a:pt x="1142" y="1078"/>
                  </a:cubicBezTo>
                  <a:lnTo>
                    <a:pt x="2150" y="1908"/>
                  </a:lnTo>
                  <a:cubicBezTo>
                    <a:pt x="2752" y="2402"/>
                    <a:pt x="3339" y="2905"/>
                    <a:pt x="3956" y="3390"/>
                  </a:cubicBezTo>
                  <a:cubicBezTo>
                    <a:pt x="4186" y="3570"/>
                    <a:pt x="4498" y="3759"/>
                    <a:pt x="4856" y="3805"/>
                  </a:cubicBezTo>
                  <a:cubicBezTo>
                    <a:pt x="4906" y="3812"/>
                    <a:pt x="4956" y="3816"/>
                    <a:pt x="5006" y="3816"/>
                  </a:cubicBezTo>
                  <a:cubicBezTo>
                    <a:pt x="5128" y="3816"/>
                    <a:pt x="5250" y="3795"/>
                    <a:pt x="5366" y="3752"/>
                  </a:cubicBezTo>
                  <a:cubicBezTo>
                    <a:pt x="5541" y="3687"/>
                    <a:pt x="5649" y="3570"/>
                    <a:pt x="5752" y="3458"/>
                  </a:cubicBezTo>
                  <a:cubicBezTo>
                    <a:pt x="6266" y="2911"/>
                    <a:pt x="6778" y="2362"/>
                    <a:pt x="7283" y="1813"/>
                  </a:cubicBezTo>
                  <a:cubicBezTo>
                    <a:pt x="7790" y="1264"/>
                    <a:pt x="8315" y="722"/>
                    <a:pt x="8765" y="151"/>
                  </a:cubicBezTo>
                  <a:lnTo>
                    <a:pt x="8765" y="149"/>
                  </a:lnTo>
                  <a:cubicBezTo>
                    <a:pt x="8804" y="99"/>
                    <a:pt x="8748" y="59"/>
                    <a:pt x="8685" y="59"/>
                  </a:cubicBezTo>
                  <a:cubicBezTo>
                    <a:pt x="8657" y="59"/>
                    <a:pt x="8627" y="67"/>
                    <a:pt x="8605" y="87"/>
                  </a:cubicBezTo>
                  <a:cubicBezTo>
                    <a:pt x="7988" y="636"/>
                    <a:pt x="7445" y="1227"/>
                    <a:pt x="6885" y="1802"/>
                  </a:cubicBezTo>
                  <a:cubicBezTo>
                    <a:pt x="6383" y="2318"/>
                    <a:pt x="5888" y="2839"/>
                    <a:pt x="5388" y="3357"/>
                  </a:cubicBezTo>
                  <a:cubicBezTo>
                    <a:pt x="5306" y="3441"/>
                    <a:pt x="5216" y="3535"/>
                    <a:pt x="5054" y="3546"/>
                  </a:cubicBezTo>
                  <a:cubicBezTo>
                    <a:pt x="5039" y="3547"/>
                    <a:pt x="5025" y="3548"/>
                    <a:pt x="5010" y="3548"/>
                  </a:cubicBezTo>
                  <a:cubicBezTo>
                    <a:pt x="4878" y="3548"/>
                    <a:pt x="4748" y="3497"/>
                    <a:pt x="4643" y="3447"/>
                  </a:cubicBezTo>
                  <a:cubicBezTo>
                    <a:pt x="4322" y="3300"/>
                    <a:pt x="4096" y="3065"/>
                    <a:pt x="3855" y="2865"/>
                  </a:cubicBezTo>
                  <a:lnTo>
                    <a:pt x="2150" y="1453"/>
                  </a:lnTo>
                  <a:lnTo>
                    <a:pt x="1301" y="746"/>
                  </a:lnTo>
                  <a:cubicBezTo>
                    <a:pt x="1017" y="511"/>
                    <a:pt x="743" y="267"/>
                    <a:pt x="442" y="43"/>
                  </a:cubicBezTo>
                  <a:cubicBezTo>
                    <a:pt x="402" y="13"/>
                    <a:pt x="352" y="1"/>
                    <a:pt x="303"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56" name="Google Shape;1156;p50"/>
            <p:cNvSpPr/>
            <p:nvPr/>
          </p:nvSpPr>
          <p:spPr>
            <a:xfrm>
              <a:off x="4891150" y="4191050"/>
              <a:ext cx="85575" cy="46575"/>
            </a:xfrm>
            <a:custGeom>
              <a:avLst/>
              <a:gdLst/>
              <a:ahLst/>
              <a:cxnLst/>
              <a:rect l="l" t="t" r="r" b="b"/>
              <a:pathLst>
                <a:path w="3423" h="1863" extrusionOk="0">
                  <a:moveTo>
                    <a:pt x="3315" y="0"/>
                  </a:moveTo>
                  <a:cubicBezTo>
                    <a:pt x="3297" y="0"/>
                    <a:pt x="3278" y="4"/>
                    <a:pt x="3261" y="14"/>
                  </a:cubicBezTo>
                  <a:cubicBezTo>
                    <a:pt x="3208" y="49"/>
                    <a:pt x="3147" y="69"/>
                    <a:pt x="3099" y="104"/>
                  </a:cubicBezTo>
                  <a:cubicBezTo>
                    <a:pt x="3050" y="137"/>
                    <a:pt x="3009" y="172"/>
                    <a:pt x="2960" y="205"/>
                  </a:cubicBezTo>
                  <a:cubicBezTo>
                    <a:pt x="2870" y="269"/>
                    <a:pt x="2785" y="335"/>
                    <a:pt x="2701" y="401"/>
                  </a:cubicBezTo>
                  <a:cubicBezTo>
                    <a:pt x="2536" y="537"/>
                    <a:pt x="2374" y="673"/>
                    <a:pt x="2211" y="809"/>
                  </a:cubicBezTo>
                  <a:cubicBezTo>
                    <a:pt x="1942" y="1039"/>
                    <a:pt x="1669" y="1266"/>
                    <a:pt x="1405" y="1499"/>
                  </a:cubicBezTo>
                  <a:lnTo>
                    <a:pt x="1405" y="1499"/>
                  </a:lnTo>
                  <a:lnTo>
                    <a:pt x="920" y="1104"/>
                  </a:lnTo>
                  <a:lnTo>
                    <a:pt x="602" y="844"/>
                  </a:lnTo>
                  <a:cubicBezTo>
                    <a:pt x="551" y="803"/>
                    <a:pt x="503" y="761"/>
                    <a:pt x="450" y="721"/>
                  </a:cubicBezTo>
                  <a:cubicBezTo>
                    <a:pt x="386" y="673"/>
                    <a:pt x="323" y="656"/>
                    <a:pt x="239" y="627"/>
                  </a:cubicBezTo>
                  <a:cubicBezTo>
                    <a:pt x="219" y="621"/>
                    <a:pt x="197" y="618"/>
                    <a:pt x="175" y="618"/>
                  </a:cubicBezTo>
                  <a:cubicBezTo>
                    <a:pt x="85" y="618"/>
                    <a:pt x="0" y="669"/>
                    <a:pt x="31" y="737"/>
                  </a:cubicBezTo>
                  <a:cubicBezTo>
                    <a:pt x="55" y="794"/>
                    <a:pt x="66" y="847"/>
                    <a:pt x="121" y="895"/>
                  </a:cubicBezTo>
                  <a:cubicBezTo>
                    <a:pt x="176" y="941"/>
                    <a:pt x="235" y="985"/>
                    <a:pt x="290" y="1031"/>
                  </a:cubicBezTo>
                  <a:lnTo>
                    <a:pt x="610" y="1290"/>
                  </a:lnTo>
                  <a:lnTo>
                    <a:pt x="1269" y="1822"/>
                  </a:lnTo>
                  <a:cubicBezTo>
                    <a:pt x="1305" y="1851"/>
                    <a:pt x="1352" y="1863"/>
                    <a:pt x="1399" y="1863"/>
                  </a:cubicBezTo>
                  <a:cubicBezTo>
                    <a:pt x="1473" y="1863"/>
                    <a:pt x="1549" y="1833"/>
                    <a:pt x="1592" y="1793"/>
                  </a:cubicBezTo>
                  <a:cubicBezTo>
                    <a:pt x="1897" y="1512"/>
                    <a:pt x="2194" y="1224"/>
                    <a:pt x="2503" y="943"/>
                  </a:cubicBezTo>
                  <a:cubicBezTo>
                    <a:pt x="2659" y="803"/>
                    <a:pt x="2815" y="664"/>
                    <a:pt x="2971" y="524"/>
                  </a:cubicBezTo>
                  <a:cubicBezTo>
                    <a:pt x="3042" y="458"/>
                    <a:pt x="3110" y="390"/>
                    <a:pt x="3178" y="322"/>
                  </a:cubicBezTo>
                  <a:cubicBezTo>
                    <a:pt x="3215" y="284"/>
                    <a:pt x="3257" y="247"/>
                    <a:pt x="3294" y="208"/>
                  </a:cubicBezTo>
                  <a:cubicBezTo>
                    <a:pt x="3331" y="168"/>
                    <a:pt x="3351" y="124"/>
                    <a:pt x="3386" y="85"/>
                  </a:cubicBezTo>
                  <a:lnTo>
                    <a:pt x="3386" y="80"/>
                  </a:lnTo>
                  <a:cubicBezTo>
                    <a:pt x="3423" y="39"/>
                    <a:pt x="3371" y="0"/>
                    <a:pt x="3315"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57" name="Google Shape;1157;p50"/>
            <p:cNvSpPr/>
            <p:nvPr/>
          </p:nvSpPr>
          <p:spPr>
            <a:xfrm>
              <a:off x="5026525" y="4154875"/>
              <a:ext cx="7775" cy="6075"/>
            </a:xfrm>
            <a:custGeom>
              <a:avLst/>
              <a:gdLst/>
              <a:ahLst/>
              <a:cxnLst/>
              <a:rect l="l" t="t" r="r" b="b"/>
              <a:pathLst>
                <a:path w="311" h="243" extrusionOk="0">
                  <a:moveTo>
                    <a:pt x="157" y="1"/>
                  </a:moveTo>
                  <a:cubicBezTo>
                    <a:pt x="1" y="1"/>
                    <a:pt x="1" y="242"/>
                    <a:pt x="157" y="242"/>
                  </a:cubicBezTo>
                  <a:cubicBezTo>
                    <a:pt x="310" y="242"/>
                    <a:pt x="310" y="1"/>
                    <a:pt x="157"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58" name="Google Shape;1158;p50"/>
            <p:cNvSpPr/>
            <p:nvPr/>
          </p:nvSpPr>
          <p:spPr>
            <a:xfrm>
              <a:off x="5002150" y="4132700"/>
              <a:ext cx="9075" cy="8975"/>
            </a:xfrm>
            <a:custGeom>
              <a:avLst/>
              <a:gdLst/>
              <a:ahLst/>
              <a:cxnLst/>
              <a:rect l="l" t="t" r="r" b="b"/>
              <a:pathLst>
                <a:path w="363" h="359" extrusionOk="0">
                  <a:moveTo>
                    <a:pt x="207" y="1"/>
                  </a:moveTo>
                  <a:cubicBezTo>
                    <a:pt x="150" y="1"/>
                    <a:pt x="99" y="29"/>
                    <a:pt x="73" y="77"/>
                  </a:cubicBezTo>
                  <a:lnTo>
                    <a:pt x="22" y="143"/>
                  </a:lnTo>
                  <a:cubicBezTo>
                    <a:pt x="11" y="159"/>
                    <a:pt x="7" y="178"/>
                    <a:pt x="5" y="196"/>
                  </a:cubicBezTo>
                  <a:cubicBezTo>
                    <a:pt x="1" y="216"/>
                    <a:pt x="3" y="236"/>
                    <a:pt x="9" y="253"/>
                  </a:cubicBezTo>
                  <a:lnTo>
                    <a:pt x="22" y="288"/>
                  </a:lnTo>
                  <a:lnTo>
                    <a:pt x="44" y="317"/>
                  </a:lnTo>
                  <a:cubicBezTo>
                    <a:pt x="58" y="330"/>
                    <a:pt x="73" y="341"/>
                    <a:pt x="91" y="345"/>
                  </a:cubicBezTo>
                  <a:cubicBezTo>
                    <a:pt x="102" y="352"/>
                    <a:pt x="115" y="356"/>
                    <a:pt x="128" y="356"/>
                  </a:cubicBezTo>
                  <a:cubicBezTo>
                    <a:pt x="135" y="358"/>
                    <a:pt x="142" y="359"/>
                    <a:pt x="149" y="359"/>
                  </a:cubicBezTo>
                  <a:cubicBezTo>
                    <a:pt x="160" y="359"/>
                    <a:pt x="172" y="357"/>
                    <a:pt x="183" y="354"/>
                  </a:cubicBezTo>
                  <a:lnTo>
                    <a:pt x="218" y="339"/>
                  </a:lnTo>
                  <a:lnTo>
                    <a:pt x="284" y="288"/>
                  </a:lnTo>
                  <a:cubicBezTo>
                    <a:pt x="332" y="262"/>
                    <a:pt x="361" y="211"/>
                    <a:pt x="361" y="157"/>
                  </a:cubicBezTo>
                  <a:cubicBezTo>
                    <a:pt x="363" y="135"/>
                    <a:pt x="356" y="115"/>
                    <a:pt x="347" y="95"/>
                  </a:cubicBezTo>
                  <a:cubicBezTo>
                    <a:pt x="341" y="77"/>
                    <a:pt x="330" y="60"/>
                    <a:pt x="315" y="47"/>
                  </a:cubicBezTo>
                  <a:cubicBezTo>
                    <a:pt x="297" y="27"/>
                    <a:pt x="273" y="14"/>
                    <a:pt x="246" y="5"/>
                  </a:cubicBezTo>
                  <a:lnTo>
                    <a:pt x="207" y="1"/>
                  </a:ln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59" name="Google Shape;1159;p50"/>
            <p:cNvSpPr/>
            <p:nvPr/>
          </p:nvSpPr>
          <p:spPr>
            <a:xfrm>
              <a:off x="4996825" y="4178825"/>
              <a:ext cx="10300" cy="7975"/>
            </a:xfrm>
            <a:custGeom>
              <a:avLst/>
              <a:gdLst/>
              <a:ahLst/>
              <a:cxnLst/>
              <a:rect l="l" t="t" r="r" b="b"/>
              <a:pathLst>
                <a:path w="412" h="319" extrusionOk="0">
                  <a:moveTo>
                    <a:pt x="205" y="0"/>
                  </a:moveTo>
                  <a:cubicBezTo>
                    <a:pt x="0" y="0"/>
                    <a:pt x="0" y="319"/>
                    <a:pt x="205" y="319"/>
                  </a:cubicBezTo>
                  <a:cubicBezTo>
                    <a:pt x="411" y="319"/>
                    <a:pt x="411" y="0"/>
                    <a:pt x="205" y="0"/>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sp>
        <p:nvSpPr>
          <p:cNvPr id="11" name="Ondertitel 10">
            <a:extLst>
              <a:ext uri="{FF2B5EF4-FFF2-40B4-BE49-F238E27FC236}">
                <a16:creationId xmlns:a16="http://schemas.microsoft.com/office/drawing/2014/main" id="{0A922E09-1804-4D26-814D-1FE7E5BB95DE}"/>
              </a:ext>
            </a:extLst>
          </p:cNvPr>
          <p:cNvSpPr>
            <a:spLocks noGrp="1"/>
          </p:cNvSpPr>
          <p:nvPr>
            <p:ph type="subTitle" idx="6"/>
          </p:nvPr>
        </p:nvSpPr>
        <p:spPr>
          <a:xfrm flipH="1">
            <a:off x="1643166" y="2023484"/>
            <a:ext cx="8587627" cy="4575024"/>
          </a:xfrm>
        </p:spPr>
        <p:txBody>
          <a:bodyPr/>
          <a:lstStyle/>
          <a:p>
            <a:pPr algn="l"/>
            <a:r>
              <a:rPr lang="nl-NL" dirty="0">
                <a:solidFill>
                  <a:schemeClr val="tx1"/>
                </a:solidFill>
                <a:latin typeface="Bahnschrift" panose="020B0502040204020203" pitchFamily="34" charset="0"/>
              </a:rPr>
              <a:t>Ik vind het belangrijk dat de leerkracht oog heeft voor elk kind. Dit betekent dat ik als leerkracht erken dat kinderen verschillend zijn: ze hebben verschillende interesses, intelligenties, (onderwijs)behoeften etc. Dit heeft didactisch gezien gevolgen, maar ook op pedagogisch gebied vind ik het belangrijk om deze verschillen te zien en om hier mee om te gaan. De titel boven dit stukje laat mijn mening eigenlijk al een beetje zien. Ik zie kinderen als ‘ongelijken’ oftewel ze zijn verschillend. Elk van deze verschillende kinderen hebben ook een andere benadering nodig, zo heeft een faalangstig kind veel meer bevestiging en complimenten nodig. Ik vind het van hieruit gezien ook goed om sommige kinderen vrij te stellen van een bepaalde regel of misschien juist ergens een extra beloning voor te geven, wat de andere kinderen niet krijgen. Wel vind ik het hierbij belangrijk om te benoemen waarom een kind een ‘speciale’ behandeling krijgt. Ik vind openheid erg belangrijk, ook hierbij.</a:t>
            </a:r>
          </a:p>
          <a:p>
            <a:pPr algn="l"/>
            <a:endParaRPr lang="nl-NL" sz="1200" dirty="0">
              <a:solidFill>
                <a:schemeClr val="tx1"/>
              </a:solidFill>
              <a:latin typeface="Bahnschrift" panose="020B0502040204020203" pitchFamily="34" charset="0"/>
            </a:endParaRPr>
          </a:p>
          <a:p>
            <a:pPr algn="l"/>
            <a:r>
              <a:rPr lang="nl-NL" sz="1200" dirty="0">
                <a:solidFill>
                  <a:schemeClr val="tx1"/>
                </a:solidFill>
                <a:latin typeface="Bahnschrift" panose="020B0502040204020203" pitchFamily="34" charset="0"/>
              </a:rPr>
              <a:t>Bron: https://jufjeanine.blogspot.com/p/visie-op-onderwijs.html</a:t>
            </a:r>
          </a:p>
        </p:txBody>
      </p:sp>
    </p:spTree>
    <p:extLst>
      <p:ext uri="{BB962C8B-B14F-4D97-AF65-F5344CB8AC3E}">
        <p14:creationId xmlns:p14="http://schemas.microsoft.com/office/powerpoint/2010/main" val="68522589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9AD9041-75FC-4CC0-BFB7-74DFBD57E428}"/>
              </a:ext>
            </a:extLst>
          </p:cNvPr>
          <p:cNvSpPr>
            <a:spLocks noGrp="1"/>
          </p:cNvSpPr>
          <p:nvPr>
            <p:ph type="title"/>
          </p:nvPr>
        </p:nvSpPr>
        <p:spPr/>
        <p:txBody>
          <a:bodyPr/>
          <a:lstStyle/>
          <a:p>
            <a:endParaRPr lang="nl-NL"/>
          </a:p>
        </p:txBody>
      </p:sp>
      <p:sp>
        <p:nvSpPr>
          <p:cNvPr id="3" name="Tijdelijke aanduiding voor inhoud 2">
            <a:extLst>
              <a:ext uri="{FF2B5EF4-FFF2-40B4-BE49-F238E27FC236}">
                <a16:creationId xmlns:a16="http://schemas.microsoft.com/office/drawing/2014/main" id="{6AB2867E-E22F-4A44-A59E-C330C64B924A}"/>
              </a:ext>
            </a:extLst>
          </p:cNvPr>
          <p:cNvSpPr>
            <a:spLocks noGrp="1"/>
          </p:cNvSpPr>
          <p:nvPr>
            <p:ph idx="1"/>
          </p:nvPr>
        </p:nvSpPr>
        <p:spPr/>
        <p:txBody>
          <a:bodyPr/>
          <a:lstStyle/>
          <a:p>
            <a:endParaRPr lang="nl-NL" dirty="0"/>
          </a:p>
        </p:txBody>
      </p:sp>
      <p:pic>
        <p:nvPicPr>
          <p:cNvPr id="4" name="Picture 4" descr="Agnes Braam &amp;amp; Frank van der Vooren - ppt download">
            <a:extLst>
              <a:ext uri="{FF2B5EF4-FFF2-40B4-BE49-F238E27FC236}">
                <a16:creationId xmlns:a16="http://schemas.microsoft.com/office/drawing/2014/main" id="{E4BA3913-0A22-435A-BB9C-D8EFF8FC7D10}"/>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2709" t="3888" r="18542" b="5325"/>
          <a:stretch/>
        </p:blipFill>
        <p:spPr bwMode="auto">
          <a:xfrm>
            <a:off x="2495550" y="315912"/>
            <a:ext cx="7200900" cy="62261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5861279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30">
          <a:extLst>
            <a:ext uri="{FF2B5EF4-FFF2-40B4-BE49-F238E27FC236}">
              <a16:creationId xmlns:a16="http://schemas.microsoft.com/office/drawing/2014/main" id="{DA3E29FB-91B7-3B2A-43DB-45B2C944E1D7}"/>
            </a:ext>
          </a:extLst>
        </p:cNvPr>
        <p:cNvGrpSpPr/>
        <p:nvPr/>
      </p:nvGrpSpPr>
      <p:grpSpPr>
        <a:xfrm>
          <a:off x="0" y="0"/>
          <a:ext cx="0" cy="0"/>
          <a:chOff x="0" y="0"/>
          <a:chExt cx="0" cy="0"/>
        </a:xfrm>
      </p:grpSpPr>
      <p:sp>
        <p:nvSpPr>
          <p:cNvPr id="538" name="Google Shape;538;p38">
            <a:extLst>
              <a:ext uri="{FF2B5EF4-FFF2-40B4-BE49-F238E27FC236}">
                <a16:creationId xmlns:a16="http://schemas.microsoft.com/office/drawing/2014/main" id="{4A15CE64-935E-182F-8B8D-E1C44C294B97}"/>
              </a:ext>
            </a:extLst>
          </p:cNvPr>
          <p:cNvSpPr txBox="1">
            <a:spLocks noGrp="1"/>
          </p:cNvSpPr>
          <p:nvPr>
            <p:ph type="ctrTitle"/>
          </p:nvPr>
        </p:nvSpPr>
        <p:spPr>
          <a:xfrm flipH="1">
            <a:off x="3934044" y="1522106"/>
            <a:ext cx="5052365" cy="1380800"/>
          </a:xfrm>
          <a:prstGeom prst="rect">
            <a:avLst/>
          </a:prstGeom>
        </p:spPr>
        <p:txBody>
          <a:bodyPr spcFirstLastPara="1" wrap="square" lIns="121900" tIns="121900" rIns="121900" bIns="121900" anchor="b"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ctr" rtl="0">
              <a:spcBef>
                <a:spcPts val="0"/>
              </a:spcBef>
              <a:spcAft>
                <a:spcPts val="0"/>
              </a:spcAft>
              <a:buNone/>
            </a:pPr>
            <a:r>
              <a:rPr lang="en" sz="4000" dirty="0">
                <a:solidFill>
                  <a:srgbClr val="69A1C2"/>
                </a:solidFill>
                <a:latin typeface="Broadway" panose="04040905080B02020502" pitchFamily="82" charset="0"/>
              </a:rPr>
              <a:t>Vandaag</a:t>
            </a:r>
            <a:endParaRPr dirty="0">
              <a:solidFill>
                <a:srgbClr val="69A1C2"/>
              </a:solidFill>
              <a:latin typeface="Broadway" panose="04040905080B02020502" pitchFamily="82" charset="0"/>
            </a:endParaRPr>
          </a:p>
        </p:txBody>
      </p:sp>
      <p:cxnSp>
        <p:nvCxnSpPr>
          <p:cNvPr id="540" name="Google Shape;540;p38">
            <a:extLst>
              <a:ext uri="{FF2B5EF4-FFF2-40B4-BE49-F238E27FC236}">
                <a16:creationId xmlns:a16="http://schemas.microsoft.com/office/drawing/2014/main" id="{8EE32200-C2EA-E6B4-1E8E-53BD1595C144}"/>
              </a:ext>
            </a:extLst>
          </p:cNvPr>
          <p:cNvCxnSpPr/>
          <p:nvPr/>
        </p:nvCxnSpPr>
        <p:spPr>
          <a:xfrm>
            <a:off x="4513852" y="2867211"/>
            <a:ext cx="3479600" cy="0"/>
          </a:xfrm>
          <a:prstGeom prst="straightConnector1">
            <a:avLst/>
          </a:prstGeom>
          <a:noFill/>
          <a:ln w="19050" cap="flat" cmpd="sng">
            <a:solidFill>
              <a:schemeClr val="accent1"/>
            </a:solidFill>
            <a:prstDash val="dash"/>
            <a:round/>
            <a:headEnd type="none" w="med" len="med"/>
            <a:tailEnd type="none" w="med" len="med"/>
          </a:ln>
        </p:spPr>
      </p:cxnSp>
      <p:grpSp>
        <p:nvGrpSpPr>
          <p:cNvPr id="541" name="Google Shape;541;p38">
            <a:extLst>
              <a:ext uri="{FF2B5EF4-FFF2-40B4-BE49-F238E27FC236}">
                <a16:creationId xmlns:a16="http://schemas.microsoft.com/office/drawing/2014/main" id="{5F5EB44E-3DC4-1A24-BEEB-04D7C61D0CB1}"/>
              </a:ext>
            </a:extLst>
          </p:cNvPr>
          <p:cNvGrpSpPr/>
          <p:nvPr/>
        </p:nvGrpSpPr>
        <p:grpSpPr>
          <a:xfrm>
            <a:off x="299697" y="679462"/>
            <a:ext cx="5054433" cy="1930012"/>
            <a:chOff x="224772" y="509596"/>
            <a:chExt cx="3790825" cy="1447509"/>
          </a:xfrm>
        </p:grpSpPr>
        <p:grpSp>
          <p:nvGrpSpPr>
            <p:cNvPr id="542" name="Google Shape;542;p38">
              <a:extLst>
                <a:ext uri="{FF2B5EF4-FFF2-40B4-BE49-F238E27FC236}">
                  <a16:creationId xmlns:a16="http://schemas.microsoft.com/office/drawing/2014/main" id="{766A0FCF-6FFA-9A51-4B5A-106A2DB3C138}"/>
                </a:ext>
              </a:extLst>
            </p:cNvPr>
            <p:cNvGrpSpPr/>
            <p:nvPr/>
          </p:nvGrpSpPr>
          <p:grpSpPr>
            <a:xfrm>
              <a:off x="2219922" y="1563358"/>
              <a:ext cx="239200" cy="60809"/>
              <a:chOff x="2701150" y="1792225"/>
              <a:chExt cx="37075" cy="9425"/>
            </a:xfrm>
          </p:grpSpPr>
          <p:sp>
            <p:nvSpPr>
              <p:cNvPr id="543" name="Google Shape;543;p38">
                <a:extLst>
                  <a:ext uri="{FF2B5EF4-FFF2-40B4-BE49-F238E27FC236}">
                    <a16:creationId xmlns:a16="http://schemas.microsoft.com/office/drawing/2014/main" id="{5310B0C0-0919-033D-6A10-B65B119C1247}"/>
                  </a:ext>
                </a:extLst>
              </p:cNvPr>
              <p:cNvSpPr/>
              <p:nvPr/>
            </p:nvSpPr>
            <p:spPr>
              <a:xfrm>
                <a:off x="2701150" y="1792225"/>
                <a:ext cx="19100" cy="5050"/>
              </a:xfrm>
              <a:custGeom>
                <a:avLst/>
                <a:gdLst/>
                <a:ahLst/>
                <a:cxnLst/>
                <a:rect l="l" t="t" r="r" b="b"/>
                <a:pathLst>
                  <a:path w="764" h="202" extrusionOk="0">
                    <a:moveTo>
                      <a:pt x="673" y="1"/>
                    </a:moveTo>
                    <a:cubicBezTo>
                      <a:pt x="659" y="1"/>
                      <a:pt x="644" y="3"/>
                      <a:pt x="630" y="4"/>
                    </a:cubicBezTo>
                    <a:cubicBezTo>
                      <a:pt x="604" y="6"/>
                      <a:pt x="577" y="8"/>
                      <a:pt x="552" y="10"/>
                    </a:cubicBezTo>
                    <a:cubicBezTo>
                      <a:pt x="492" y="17"/>
                      <a:pt x="433" y="26"/>
                      <a:pt x="373" y="35"/>
                    </a:cubicBezTo>
                    <a:cubicBezTo>
                      <a:pt x="264" y="51"/>
                      <a:pt x="155" y="70"/>
                      <a:pt x="45" y="87"/>
                    </a:cubicBezTo>
                    <a:cubicBezTo>
                      <a:pt x="17" y="91"/>
                      <a:pt x="0" y="125"/>
                      <a:pt x="4" y="150"/>
                    </a:cubicBezTo>
                    <a:cubicBezTo>
                      <a:pt x="7" y="175"/>
                      <a:pt x="31" y="201"/>
                      <a:pt x="58" y="201"/>
                    </a:cubicBezTo>
                    <a:cubicBezTo>
                      <a:pt x="59" y="201"/>
                      <a:pt x="60" y="201"/>
                      <a:pt x="61" y="201"/>
                    </a:cubicBezTo>
                    <a:cubicBezTo>
                      <a:pt x="171" y="190"/>
                      <a:pt x="281" y="179"/>
                      <a:pt x="392" y="168"/>
                    </a:cubicBezTo>
                    <a:cubicBezTo>
                      <a:pt x="448" y="162"/>
                      <a:pt x="505" y="155"/>
                      <a:pt x="561" y="147"/>
                    </a:cubicBezTo>
                    <a:cubicBezTo>
                      <a:pt x="590" y="143"/>
                      <a:pt x="619" y="138"/>
                      <a:pt x="647" y="133"/>
                    </a:cubicBezTo>
                    <a:cubicBezTo>
                      <a:pt x="662" y="131"/>
                      <a:pt x="676" y="129"/>
                      <a:pt x="690" y="125"/>
                    </a:cubicBezTo>
                    <a:cubicBezTo>
                      <a:pt x="708" y="120"/>
                      <a:pt x="725" y="111"/>
                      <a:pt x="738" y="97"/>
                    </a:cubicBezTo>
                    <a:cubicBezTo>
                      <a:pt x="764" y="78"/>
                      <a:pt x="757" y="28"/>
                      <a:pt x="728" y="16"/>
                    </a:cubicBezTo>
                    <a:cubicBezTo>
                      <a:pt x="711" y="6"/>
                      <a:pt x="692" y="2"/>
                      <a:pt x="673"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44" name="Google Shape;544;p38">
                <a:extLst>
                  <a:ext uri="{FF2B5EF4-FFF2-40B4-BE49-F238E27FC236}">
                    <a16:creationId xmlns:a16="http://schemas.microsoft.com/office/drawing/2014/main" id="{A0807B19-F473-0931-5D2F-46AF66B04EAE}"/>
                  </a:ext>
                </a:extLst>
              </p:cNvPr>
              <p:cNvSpPr/>
              <p:nvPr/>
            </p:nvSpPr>
            <p:spPr>
              <a:xfrm>
                <a:off x="2720900" y="1795025"/>
                <a:ext cx="17325" cy="6625"/>
              </a:xfrm>
              <a:custGeom>
                <a:avLst/>
                <a:gdLst/>
                <a:ahLst/>
                <a:cxnLst/>
                <a:rect l="l" t="t" r="r" b="b"/>
                <a:pathLst>
                  <a:path w="693" h="265" extrusionOk="0">
                    <a:moveTo>
                      <a:pt x="590" y="0"/>
                    </a:moveTo>
                    <a:cubicBezTo>
                      <a:pt x="573" y="3"/>
                      <a:pt x="557" y="5"/>
                      <a:pt x="541" y="10"/>
                    </a:cubicBezTo>
                    <a:lnTo>
                      <a:pt x="471" y="23"/>
                    </a:lnTo>
                    <a:cubicBezTo>
                      <a:pt x="426" y="34"/>
                      <a:pt x="380" y="43"/>
                      <a:pt x="335" y="54"/>
                    </a:cubicBezTo>
                    <a:lnTo>
                      <a:pt x="62" y="121"/>
                    </a:lnTo>
                    <a:cubicBezTo>
                      <a:pt x="23" y="133"/>
                      <a:pt x="0" y="172"/>
                      <a:pt x="11" y="211"/>
                    </a:cubicBezTo>
                    <a:cubicBezTo>
                      <a:pt x="20" y="244"/>
                      <a:pt x="51" y="265"/>
                      <a:pt x="83" y="265"/>
                    </a:cubicBezTo>
                    <a:cubicBezTo>
                      <a:pt x="89" y="265"/>
                      <a:pt x="94" y="264"/>
                      <a:pt x="100" y="263"/>
                    </a:cubicBezTo>
                    <a:lnTo>
                      <a:pt x="100" y="264"/>
                    </a:lnTo>
                    <a:lnTo>
                      <a:pt x="377" y="204"/>
                    </a:lnTo>
                    <a:cubicBezTo>
                      <a:pt x="423" y="195"/>
                      <a:pt x="468" y="185"/>
                      <a:pt x="512" y="173"/>
                    </a:cubicBezTo>
                    <a:lnTo>
                      <a:pt x="581" y="156"/>
                    </a:lnTo>
                    <a:cubicBezTo>
                      <a:pt x="608" y="150"/>
                      <a:pt x="633" y="139"/>
                      <a:pt x="656" y="124"/>
                    </a:cubicBezTo>
                    <a:cubicBezTo>
                      <a:pt x="680" y="109"/>
                      <a:pt x="692" y="79"/>
                      <a:pt x="685" y="51"/>
                    </a:cubicBezTo>
                    <a:cubicBezTo>
                      <a:pt x="676" y="25"/>
                      <a:pt x="652" y="6"/>
                      <a:pt x="624" y="5"/>
                    </a:cubicBezTo>
                    <a:cubicBezTo>
                      <a:pt x="613" y="3"/>
                      <a:pt x="601" y="2"/>
                      <a:pt x="590" y="0"/>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545" name="Google Shape;545;p38">
              <a:extLst>
                <a:ext uri="{FF2B5EF4-FFF2-40B4-BE49-F238E27FC236}">
                  <a16:creationId xmlns:a16="http://schemas.microsoft.com/office/drawing/2014/main" id="{60784C2C-84B2-AC08-175D-D39D971E3FC6}"/>
                </a:ext>
              </a:extLst>
            </p:cNvPr>
            <p:cNvGrpSpPr/>
            <p:nvPr/>
          </p:nvGrpSpPr>
          <p:grpSpPr>
            <a:xfrm>
              <a:off x="3776397" y="509596"/>
              <a:ext cx="239200" cy="60809"/>
              <a:chOff x="2701150" y="1792225"/>
              <a:chExt cx="37075" cy="9425"/>
            </a:xfrm>
          </p:grpSpPr>
          <p:sp>
            <p:nvSpPr>
              <p:cNvPr id="546" name="Google Shape;546;p38">
                <a:extLst>
                  <a:ext uri="{FF2B5EF4-FFF2-40B4-BE49-F238E27FC236}">
                    <a16:creationId xmlns:a16="http://schemas.microsoft.com/office/drawing/2014/main" id="{B0FE45CD-7D7E-A07C-619C-2F1715A66774}"/>
                  </a:ext>
                </a:extLst>
              </p:cNvPr>
              <p:cNvSpPr/>
              <p:nvPr/>
            </p:nvSpPr>
            <p:spPr>
              <a:xfrm>
                <a:off x="2701150" y="1792225"/>
                <a:ext cx="19100" cy="5050"/>
              </a:xfrm>
              <a:custGeom>
                <a:avLst/>
                <a:gdLst/>
                <a:ahLst/>
                <a:cxnLst/>
                <a:rect l="l" t="t" r="r" b="b"/>
                <a:pathLst>
                  <a:path w="764" h="202" extrusionOk="0">
                    <a:moveTo>
                      <a:pt x="673" y="1"/>
                    </a:moveTo>
                    <a:cubicBezTo>
                      <a:pt x="659" y="1"/>
                      <a:pt x="644" y="3"/>
                      <a:pt x="630" y="4"/>
                    </a:cubicBezTo>
                    <a:cubicBezTo>
                      <a:pt x="604" y="6"/>
                      <a:pt x="577" y="8"/>
                      <a:pt x="552" y="10"/>
                    </a:cubicBezTo>
                    <a:cubicBezTo>
                      <a:pt x="492" y="17"/>
                      <a:pt x="433" y="26"/>
                      <a:pt x="373" y="35"/>
                    </a:cubicBezTo>
                    <a:cubicBezTo>
                      <a:pt x="264" y="51"/>
                      <a:pt x="155" y="70"/>
                      <a:pt x="45" y="87"/>
                    </a:cubicBezTo>
                    <a:cubicBezTo>
                      <a:pt x="17" y="91"/>
                      <a:pt x="0" y="125"/>
                      <a:pt x="4" y="150"/>
                    </a:cubicBezTo>
                    <a:cubicBezTo>
                      <a:pt x="7" y="175"/>
                      <a:pt x="31" y="201"/>
                      <a:pt x="58" y="201"/>
                    </a:cubicBezTo>
                    <a:cubicBezTo>
                      <a:pt x="59" y="201"/>
                      <a:pt x="60" y="201"/>
                      <a:pt x="61" y="201"/>
                    </a:cubicBezTo>
                    <a:cubicBezTo>
                      <a:pt x="171" y="190"/>
                      <a:pt x="281" y="179"/>
                      <a:pt x="392" y="168"/>
                    </a:cubicBezTo>
                    <a:cubicBezTo>
                      <a:pt x="448" y="162"/>
                      <a:pt x="505" y="155"/>
                      <a:pt x="561" y="147"/>
                    </a:cubicBezTo>
                    <a:cubicBezTo>
                      <a:pt x="590" y="143"/>
                      <a:pt x="619" y="138"/>
                      <a:pt x="647" y="133"/>
                    </a:cubicBezTo>
                    <a:cubicBezTo>
                      <a:pt x="662" y="131"/>
                      <a:pt x="676" y="129"/>
                      <a:pt x="690" y="125"/>
                    </a:cubicBezTo>
                    <a:cubicBezTo>
                      <a:pt x="708" y="120"/>
                      <a:pt x="725" y="111"/>
                      <a:pt x="738" y="97"/>
                    </a:cubicBezTo>
                    <a:cubicBezTo>
                      <a:pt x="764" y="78"/>
                      <a:pt x="757" y="28"/>
                      <a:pt x="728" y="16"/>
                    </a:cubicBezTo>
                    <a:cubicBezTo>
                      <a:pt x="711" y="6"/>
                      <a:pt x="692" y="2"/>
                      <a:pt x="673"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47" name="Google Shape;547;p38">
                <a:extLst>
                  <a:ext uri="{FF2B5EF4-FFF2-40B4-BE49-F238E27FC236}">
                    <a16:creationId xmlns:a16="http://schemas.microsoft.com/office/drawing/2014/main" id="{8BBC964A-265D-2EE4-CA45-CBE282E9F3D7}"/>
                  </a:ext>
                </a:extLst>
              </p:cNvPr>
              <p:cNvSpPr/>
              <p:nvPr/>
            </p:nvSpPr>
            <p:spPr>
              <a:xfrm>
                <a:off x="2720900" y="1795025"/>
                <a:ext cx="17325" cy="6625"/>
              </a:xfrm>
              <a:custGeom>
                <a:avLst/>
                <a:gdLst/>
                <a:ahLst/>
                <a:cxnLst/>
                <a:rect l="l" t="t" r="r" b="b"/>
                <a:pathLst>
                  <a:path w="693" h="265" extrusionOk="0">
                    <a:moveTo>
                      <a:pt x="590" y="0"/>
                    </a:moveTo>
                    <a:cubicBezTo>
                      <a:pt x="573" y="3"/>
                      <a:pt x="557" y="5"/>
                      <a:pt x="541" y="10"/>
                    </a:cubicBezTo>
                    <a:lnTo>
                      <a:pt x="471" y="23"/>
                    </a:lnTo>
                    <a:cubicBezTo>
                      <a:pt x="426" y="34"/>
                      <a:pt x="380" y="43"/>
                      <a:pt x="335" y="54"/>
                    </a:cubicBezTo>
                    <a:lnTo>
                      <a:pt x="62" y="121"/>
                    </a:lnTo>
                    <a:cubicBezTo>
                      <a:pt x="23" y="133"/>
                      <a:pt x="0" y="172"/>
                      <a:pt x="11" y="211"/>
                    </a:cubicBezTo>
                    <a:cubicBezTo>
                      <a:pt x="20" y="244"/>
                      <a:pt x="51" y="265"/>
                      <a:pt x="83" y="265"/>
                    </a:cubicBezTo>
                    <a:cubicBezTo>
                      <a:pt x="89" y="265"/>
                      <a:pt x="94" y="264"/>
                      <a:pt x="100" y="263"/>
                    </a:cubicBezTo>
                    <a:lnTo>
                      <a:pt x="100" y="264"/>
                    </a:lnTo>
                    <a:lnTo>
                      <a:pt x="377" y="204"/>
                    </a:lnTo>
                    <a:cubicBezTo>
                      <a:pt x="423" y="195"/>
                      <a:pt x="468" y="185"/>
                      <a:pt x="512" y="173"/>
                    </a:cubicBezTo>
                    <a:lnTo>
                      <a:pt x="581" y="156"/>
                    </a:lnTo>
                    <a:cubicBezTo>
                      <a:pt x="608" y="150"/>
                      <a:pt x="633" y="139"/>
                      <a:pt x="656" y="124"/>
                    </a:cubicBezTo>
                    <a:cubicBezTo>
                      <a:pt x="680" y="109"/>
                      <a:pt x="692" y="79"/>
                      <a:pt x="685" y="51"/>
                    </a:cubicBezTo>
                    <a:cubicBezTo>
                      <a:pt x="676" y="25"/>
                      <a:pt x="652" y="6"/>
                      <a:pt x="624" y="5"/>
                    </a:cubicBezTo>
                    <a:cubicBezTo>
                      <a:pt x="613" y="3"/>
                      <a:pt x="601" y="2"/>
                      <a:pt x="590" y="0"/>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548" name="Google Shape;548;p38">
              <a:extLst>
                <a:ext uri="{FF2B5EF4-FFF2-40B4-BE49-F238E27FC236}">
                  <a16:creationId xmlns:a16="http://schemas.microsoft.com/office/drawing/2014/main" id="{EDCAC2E8-8C47-E92E-A89A-8D5FD47330A8}"/>
                </a:ext>
              </a:extLst>
            </p:cNvPr>
            <p:cNvGrpSpPr/>
            <p:nvPr/>
          </p:nvGrpSpPr>
          <p:grpSpPr>
            <a:xfrm>
              <a:off x="224772" y="1896296"/>
              <a:ext cx="239200" cy="60809"/>
              <a:chOff x="2701150" y="1792225"/>
              <a:chExt cx="37075" cy="9425"/>
            </a:xfrm>
          </p:grpSpPr>
          <p:sp>
            <p:nvSpPr>
              <p:cNvPr id="549" name="Google Shape;549;p38">
                <a:extLst>
                  <a:ext uri="{FF2B5EF4-FFF2-40B4-BE49-F238E27FC236}">
                    <a16:creationId xmlns:a16="http://schemas.microsoft.com/office/drawing/2014/main" id="{F6F845E5-1BAD-0F4D-1914-B17591531750}"/>
                  </a:ext>
                </a:extLst>
              </p:cNvPr>
              <p:cNvSpPr/>
              <p:nvPr/>
            </p:nvSpPr>
            <p:spPr>
              <a:xfrm>
                <a:off x="2701150" y="1792225"/>
                <a:ext cx="19100" cy="5050"/>
              </a:xfrm>
              <a:custGeom>
                <a:avLst/>
                <a:gdLst/>
                <a:ahLst/>
                <a:cxnLst/>
                <a:rect l="l" t="t" r="r" b="b"/>
                <a:pathLst>
                  <a:path w="764" h="202" extrusionOk="0">
                    <a:moveTo>
                      <a:pt x="673" y="1"/>
                    </a:moveTo>
                    <a:cubicBezTo>
                      <a:pt x="659" y="1"/>
                      <a:pt x="644" y="3"/>
                      <a:pt x="630" y="4"/>
                    </a:cubicBezTo>
                    <a:cubicBezTo>
                      <a:pt x="604" y="6"/>
                      <a:pt x="577" y="8"/>
                      <a:pt x="552" y="10"/>
                    </a:cubicBezTo>
                    <a:cubicBezTo>
                      <a:pt x="492" y="17"/>
                      <a:pt x="433" y="26"/>
                      <a:pt x="373" y="35"/>
                    </a:cubicBezTo>
                    <a:cubicBezTo>
                      <a:pt x="264" y="51"/>
                      <a:pt x="155" y="70"/>
                      <a:pt x="45" y="87"/>
                    </a:cubicBezTo>
                    <a:cubicBezTo>
                      <a:pt x="17" y="91"/>
                      <a:pt x="0" y="125"/>
                      <a:pt x="4" y="150"/>
                    </a:cubicBezTo>
                    <a:cubicBezTo>
                      <a:pt x="7" y="175"/>
                      <a:pt x="31" y="201"/>
                      <a:pt x="58" y="201"/>
                    </a:cubicBezTo>
                    <a:cubicBezTo>
                      <a:pt x="59" y="201"/>
                      <a:pt x="60" y="201"/>
                      <a:pt x="61" y="201"/>
                    </a:cubicBezTo>
                    <a:cubicBezTo>
                      <a:pt x="171" y="190"/>
                      <a:pt x="281" y="179"/>
                      <a:pt x="392" y="168"/>
                    </a:cubicBezTo>
                    <a:cubicBezTo>
                      <a:pt x="448" y="162"/>
                      <a:pt x="505" y="155"/>
                      <a:pt x="561" y="147"/>
                    </a:cubicBezTo>
                    <a:cubicBezTo>
                      <a:pt x="590" y="143"/>
                      <a:pt x="619" y="138"/>
                      <a:pt x="647" y="133"/>
                    </a:cubicBezTo>
                    <a:cubicBezTo>
                      <a:pt x="662" y="131"/>
                      <a:pt x="676" y="129"/>
                      <a:pt x="690" y="125"/>
                    </a:cubicBezTo>
                    <a:cubicBezTo>
                      <a:pt x="708" y="120"/>
                      <a:pt x="725" y="111"/>
                      <a:pt x="738" y="97"/>
                    </a:cubicBezTo>
                    <a:cubicBezTo>
                      <a:pt x="764" y="78"/>
                      <a:pt x="757" y="28"/>
                      <a:pt x="728" y="16"/>
                    </a:cubicBezTo>
                    <a:cubicBezTo>
                      <a:pt x="711" y="6"/>
                      <a:pt x="692" y="2"/>
                      <a:pt x="673"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550" name="Google Shape;550;p38">
                <a:extLst>
                  <a:ext uri="{FF2B5EF4-FFF2-40B4-BE49-F238E27FC236}">
                    <a16:creationId xmlns:a16="http://schemas.microsoft.com/office/drawing/2014/main" id="{DE56A8C7-B13E-F8B9-7DCB-C5B49D897614}"/>
                  </a:ext>
                </a:extLst>
              </p:cNvPr>
              <p:cNvSpPr/>
              <p:nvPr/>
            </p:nvSpPr>
            <p:spPr>
              <a:xfrm>
                <a:off x="2720900" y="1795025"/>
                <a:ext cx="17325" cy="6625"/>
              </a:xfrm>
              <a:custGeom>
                <a:avLst/>
                <a:gdLst/>
                <a:ahLst/>
                <a:cxnLst/>
                <a:rect l="l" t="t" r="r" b="b"/>
                <a:pathLst>
                  <a:path w="693" h="265" extrusionOk="0">
                    <a:moveTo>
                      <a:pt x="590" y="0"/>
                    </a:moveTo>
                    <a:cubicBezTo>
                      <a:pt x="573" y="3"/>
                      <a:pt x="557" y="5"/>
                      <a:pt x="541" y="10"/>
                    </a:cubicBezTo>
                    <a:lnTo>
                      <a:pt x="471" y="23"/>
                    </a:lnTo>
                    <a:cubicBezTo>
                      <a:pt x="426" y="34"/>
                      <a:pt x="380" y="43"/>
                      <a:pt x="335" y="54"/>
                    </a:cubicBezTo>
                    <a:lnTo>
                      <a:pt x="62" y="121"/>
                    </a:lnTo>
                    <a:cubicBezTo>
                      <a:pt x="23" y="133"/>
                      <a:pt x="0" y="172"/>
                      <a:pt x="11" y="211"/>
                    </a:cubicBezTo>
                    <a:cubicBezTo>
                      <a:pt x="20" y="244"/>
                      <a:pt x="51" y="265"/>
                      <a:pt x="83" y="265"/>
                    </a:cubicBezTo>
                    <a:cubicBezTo>
                      <a:pt x="89" y="265"/>
                      <a:pt x="94" y="264"/>
                      <a:pt x="100" y="263"/>
                    </a:cubicBezTo>
                    <a:lnTo>
                      <a:pt x="100" y="264"/>
                    </a:lnTo>
                    <a:lnTo>
                      <a:pt x="377" y="204"/>
                    </a:lnTo>
                    <a:cubicBezTo>
                      <a:pt x="423" y="195"/>
                      <a:pt x="468" y="185"/>
                      <a:pt x="512" y="173"/>
                    </a:cubicBezTo>
                    <a:lnTo>
                      <a:pt x="581" y="156"/>
                    </a:lnTo>
                    <a:cubicBezTo>
                      <a:pt x="608" y="150"/>
                      <a:pt x="633" y="139"/>
                      <a:pt x="656" y="124"/>
                    </a:cubicBezTo>
                    <a:cubicBezTo>
                      <a:pt x="680" y="109"/>
                      <a:pt x="692" y="79"/>
                      <a:pt x="685" y="51"/>
                    </a:cubicBezTo>
                    <a:cubicBezTo>
                      <a:pt x="676" y="25"/>
                      <a:pt x="652" y="6"/>
                      <a:pt x="624" y="5"/>
                    </a:cubicBezTo>
                    <a:cubicBezTo>
                      <a:pt x="613" y="3"/>
                      <a:pt x="601" y="2"/>
                      <a:pt x="590" y="0"/>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grpSp>
        <p:nvGrpSpPr>
          <p:cNvPr id="606" name="Google Shape;606;p38">
            <a:extLst>
              <a:ext uri="{FF2B5EF4-FFF2-40B4-BE49-F238E27FC236}">
                <a16:creationId xmlns:a16="http://schemas.microsoft.com/office/drawing/2014/main" id="{CA48F55B-3633-B7B4-507F-D75ECBCE58D6}"/>
              </a:ext>
            </a:extLst>
          </p:cNvPr>
          <p:cNvGrpSpPr/>
          <p:nvPr/>
        </p:nvGrpSpPr>
        <p:grpSpPr>
          <a:xfrm>
            <a:off x="9476426" y="533615"/>
            <a:ext cx="2045329" cy="3326709"/>
            <a:chOff x="6362575" y="3991175"/>
            <a:chExt cx="336425" cy="510075"/>
          </a:xfrm>
        </p:grpSpPr>
        <p:sp>
          <p:nvSpPr>
            <p:cNvPr id="607" name="Google Shape;607;p38">
              <a:extLst>
                <a:ext uri="{FF2B5EF4-FFF2-40B4-BE49-F238E27FC236}">
                  <a16:creationId xmlns:a16="http://schemas.microsoft.com/office/drawing/2014/main" id="{7D919C5A-4590-A671-8783-5F6D4D4D1B17}"/>
                </a:ext>
              </a:extLst>
            </p:cNvPr>
            <p:cNvSpPr/>
            <p:nvPr/>
          </p:nvSpPr>
          <p:spPr>
            <a:xfrm>
              <a:off x="6545950" y="4311575"/>
              <a:ext cx="22250" cy="185825"/>
            </a:xfrm>
            <a:custGeom>
              <a:avLst/>
              <a:gdLst/>
              <a:ahLst/>
              <a:cxnLst/>
              <a:rect l="l" t="t" r="r" b="b"/>
              <a:pathLst>
                <a:path w="890" h="7433" extrusionOk="0">
                  <a:moveTo>
                    <a:pt x="729" y="1"/>
                  </a:moveTo>
                  <a:lnTo>
                    <a:pt x="729" y="1"/>
                  </a:lnTo>
                  <a:cubicBezTo>
                    <a:pt x="180" y="2414"/>
                    <a:pt x="0" y="4898"/>
                    <a:pt x="198" y="7364"/>
                  </a:cubicBezTo>
                  <a:lnTo>
                    <a:pt x="459" y="7432"/>
                  </a:lnTo>
                  <a:cubicBezTo>
                    <a:pt x="800" y="4971"/>
                    <a:pt x="890" y="2480"/>
                    <a:pt x="729"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08" name="Google Shape;608;p38">
              <a:extLst>
                <a:ext uri="{FF2B5EF4-FFF2-40B4-BE49-F238E27FC236}">
                  <a16:creationId xmlns:a16="http://schemas.microsoft.com/office/drawing/2014/main" id="{3AC3B3D0-205C-0EB2-90D4-B1C6565269D0}"/>
                </a:ext>
              </a:extLst>
            </p:cNvPr>
            <p:cNvSpPr/>
            <p:nvPr/>
          </p:nvSpPr>
          <p:spPr>
            <a:xfrm>
              <a:off x="6461950" y="4313175"/>
              <a:ext cx="50100" cy="186200"/>
            </a:xfrm>
            <a:custGeom>
              <a:avLst/>
              <a:gdLst/>
              <a:ahLst/>
              <a:cxnLst/>
              <a:rect l="l" t="t" r="r" b="b"/>
              <a:pathLst>
                <a:path w="2004" h="7448" extrusionOk="0">
                  <a:moveTo>
                    <a:pt x="0" y="0"/>
                  </a:moveTo>
                  <a:lnTo>
                    <a:pt x="0" y="0"/>
                  </a:lnTo>
                  <a:cubicBezTo>
                    <a:pt x="668" y="2447"/>
                    <a:pt x="1294" y="4902"/>
                    <a:pt x="1880" y="7368"/>
                  </a:cubicBezTo>
                  <a:lnTo>
                    <a:pt x="1997" y="7448"/>
                  </a:lnTo>
                  <a:cubicBezTo>
                    <a:pt x="2003" y="5945"/>
                    <a:pt x="1836" y="4448"/>
                    <a:pt x="1496" y="2983"/>
                  </a:cubicBezTo>
                  <a:cubicBezTo>
                    <a:pt x="1239" y="1882"/>
                    <a:pt x="852" y="747"/>
                    <a:pt x="0"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09" name="Google Shape;609;p38">
              <a:extLst>
                <a:ext uri="{FF2B5EF4-FFF2-40B4-BE49-F238E27FC236}">
                  <a16:creationId xmlns:a16="http://schemas.microsoft.com/office/drawing/2014/main" id="{2748AF4D-A11F-3885-DE46-14AB8817E9FA}"/>
                </a:ext>
              </a:extLst>
            </p:cNvPr>
            <p:cNvSpPr/>
            <p:nvPr/>
          </p:nvSpPr>
          <p:spPr>
            <a:xfrm>
              <a:off x="6576425" y="4372250"/>
              <a:ext cx="40800" cy="129000"/>
            </a:xfrm>
            <a:custGeom>
              <a:avLst/>
              <a:gdLst/>
              <a:ahLst/>
              <a:cxnLst/>
              <a:rect l="l" t="t" r="r" b="b"/>
              <a:pathLst>
                <a:path w="1632" h="5160" extrusionOk="0">
                  <a:moveTo>
                    <a:pt x="1213" y="0"/>
                  </a:moveTo>
                  <a:lnTo>
                    <a:pt x="497" y="2719"/>
                  </a:lnTo>
                  <a:cubicBezTo>
                    <a:pt x="374" y="3185"/>
                    <a:pt x="251" y="3655"/>
                    <a:pt x="224" y="4136"/>
                  </a:cubicBezTo>
                  <a:cubicBezTo>
                    <a:pt x="207" y="4492"/>
                    <a:pt x="229" y="4887"/>
                    <a:pt x="0" y="5159"/>
                  </a:cubicBezTo>
                  <a:lnTo>
                    <a:pt x="448" y="5027"/>
                  </a:lnTo>
                  <a:cubicBezTo>
                    <a:pt x="1351" y="3541"/>
                    <a:pt x="1632" y="1689"/>
                    <a:pt x="1213" y="0"/>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10" name="Google Shape;610;p38">
              <a:extLst>
                <a:ext uri="{FF2B5EF4-FFF2-40B4-BE49-F238E27FC236}">
                  <a16:creationId xmlns:a16="http://schemas.microsoft.com/office/drawing/2014/main" id="{BC579FC4-8C8F-F51C-82AC-B617A75FFF45}"/>
                </a:ext>
              </a:extLst>
            </p:cNvPr>
            <p:cNvSpPr/>
            <p:nvPr/>
          </p:nvSpPr>
          <p:spPr>
            <a:xfrm>
              <a:off x="6566800" y="4320550"/>
              <a:ext cx="36350" cy="180650"/>
            </a:xfrm>
            <a:custGeom>
              <a:avLst/>
              <a:gdLst/>
              <a:ahLst/>
              <a:cxnLst/>
              <a:rect l="l" t="t" r="r" b="b"/>
              <a:pathLst>
                <a:path w="1454" h="7226" extrusionOk="0">
                  <a:moveTo>
                    <a:pt x="1426" y="1"/>
                  </a:moveTo>
                  <a:cubicBezTo>
                    <a:pt x="1418" y="1"/>
                    <a:pt x="1411" y="5"/>
                    <a:pt x="1406" y="13"/>
                  </a:cubicBezTo>
                  <a:cubicBezTo>
                    <a:pt x="897" y="1164"/>
                    <a:pt x="717" y="2459"/>
                    <a:pt x="535" y="3696"/>
                  </a:cubicBezTo>
                  <a:cubicBezTo>
                    <a:pt x="440" y="4335"/>
                    <a:pt x="352" y="4976"/>
                    <a:pt x="260" y="5617"/>
                  </a:cubicBezTo>
                  <a:cubicBezTo>
                    <a:pt x="216" y="5936"/>
                    <a:pt x="170" y="6254"/>
                    <a:pt x="124" y="6575"/>
                  </a:cubicBezTo>
                  <a:cubicBezTo>
                    <a:pt x="100" y="6744"/>
                    <a:pt x="1" y="7010"/>
                    <a:pt x="78" y="7172"/>
                  </a:cubicBezTo>
                  <a:cubicBezTo>
                    <a:pt x="92" y="7207"/>
                    <a:pt x="125" y="7226"/>
                    <a:pt x="158" y="7226"/>
                  </a:cubicBezTo>
                  <a:cubicBezTo>
                    <a:pt x="182" y="7226"/>
                    <a:pt x="205" y="7216"/>
                    <a:pt x="223" y="7196"/>
                  </a:cubicBezTo>
                  <a:lnTo>
                    <a:pt x="236" y="7179"/>
                  </a:lnTo>
                  <a:cubicBezTo>
                    <a:pt x="249" y="7164"/>
                    <a:pt x="253" y="7142"/>
                    <a:pt x="245" y="7124"/>
                  </a:cubicBezTo>
                  <a:cubicBezTo>
                    <a:pt x="242" y="7117"/>
                    <a:pt x="240" y="7109"/>
                    <a:pt x="238" y="7102"/>
                  </a:cubicBezTo>
                  <a:cubicBezTo>
                    <a:pt x="232" y="7088"/>
                    <a:pt x="218" y="7079"/>
                    <a:pt x="204" y="7079"/>
                  </a:cubicBezTo>
                  <a:cubicBezTo>
                    <a:pt x="200" y="7079"/>
                    <a:pt x="196" y="7080"/>
                    <a:pt x="192" y="7081"/>
                  </a:cubicBezTo>
                  <a:lnTo>
                    <a:pt x="192" y="7081"/>
                  </a:lnTo>
                  <a:cubicBezTo>
                    <a:pt x="322" y="6988"/>
                    <a:pt x="324" y="6422"/>
                    <a:pt x="348" y="6243"/>
                  </a:cubicBezTo>
                  <a:cubicBezTo>
                    <a:pt x="387" y="5964"/>
                    <a:pt x="425" y="5685"/>
                    <a:pt x="464" y="5407"/>
                  </a:cubicBezTo>
                  <a:cubicBezTo>
                    <a:pt x="548" y="4805"/>
                    <a:pt x="629" y="4203"/>
                    <a:pt x="717" y="3601"/>
                  </a:cubicBezTo>
                  <a:cubicBezTo>
                    <a:pt x="895" y="2391"/>
                    <a:pt x="1160" y="1214"/>
                    <a:pt x="1450" y="26"/>
                  </a:cubicBezTo>
                  <a:cubicBezTo>
                    <a:pt x="1453" y="11"/>
                    <a:pt x="1440" y="1"/>
                    <a:pt x="1426"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11" name="Google Shape;611;p38">
              <a:extLst>
                <a:ext uri="{FF2B5EF4-FFF2-40B4-BE49-F238E27FC236}">
                  <a16:creationId xmlns:a16="http://schemas.microsoft.com/office/drawing/2014/main" id="{6C1E70FD-CDC8-7B58-CC5F-F4BE87DB6703}"/>
                </a:ext>
              </a:extLst>
            </p:cNvPr>
            <p:cNvSpPr/>
            <p:nvPr/>
          </p:nvSpPr>
          <p:spPr>
            <a:xfrm>
              <a:off x="6578850" y="4324375"/>
              <a:ext cx="38150" cy="27425"/>
            </a:xfrm>
            <a:custGeom>
              <a:avLst/>
              <a:gdLst/>
              <a:ahLst/>
              <a:cxnLst/>
              <a:rect l="l" t="t" r="r" b="b"/>
              <a:pathLst>
                <a:path w="1526" h="1097" extrusionOk="0">
                  <a:moveTo>
                    <a:pt x="19" y="1"/>
                  </a:moveTo>
                  <a:cubicBezTo>
                    <a:pt x="10" y="1"/>
                    <a:pt x="1" y="8"/>
                    <a:pt x="2" y="20"/>
                  </a:cubicBezTo>
                  <a:cubicBezTo>
                    <a:pt x="33" y="310"/>
                    <a:pt x="72" y="1076"/>
                    <a:pt x="476" y="1096"/>
                  </a:cubicBezTo>
                  <a:cubicBezTo>
                    <a:pt x="484" y="1097"/>
                    <a:pt x="492" y="1097"/>
                    <a:pt x="499" y="1097"/>
                  </a:cubicBezTo>
                  <a:cubicBezTo>
                    <a:pt x="928" y="1097"/>
                    <a:pt x="1388" y="558"/>
                    <a:pt x="1504" y="194"/>
                  </a:cubicBezTo>
                  <a:cubicBezTo>
                    <a:pt x="1526" y="149"/>
                    <a:pt x="1489" y="113"/>
                    <a:pt x="1453" y="113"/>
                  </a:cubicBezTo>
                  <a:cubicBezTo>
                    <a:pt x="1435" y="113"/>
                    <a:pt x="1416" y="123"/>
                    <a:pt x="1405" y="145"/>
                  </a:cubicBezTo>
                  <a:cubicBezTo>
                    <a:pt x="1225" y="448"/>
                    <a:pt x="1047" y="716"/>
                    <a:pt x="738" y="903"/>
                  </a:cubicBezTo>
                  <a:cubicBezTo>
                    <a:pt x="665" y="947"/>
                    <a:pt x="600" y="966"/>
                    <a:pt x="542" y="966"/>
                  </a:cubicBezTo>
                  <a:cubicBezTo>
                    <a:pt x="197" y="966"/>
                    <a:pt x="81" y="294"/>
                    <a:pt x="39" y="18"/>
                  </a:cubicBezTo>
                  <a:cubicBezTo>
                    <a:pt x="37" y="6"/>
                    <a:pt x="28" y="1"/>
                    <a:pt x="19"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12" name="Google Shape;612;p38">
              <a:extLst>
                <a:ext uri="{FF2B5EF4-FFF2-40B4-BE49-F238E27FC236}">
                  <a16:creationId xmlns:a16="http://schemas.microsoft.com/office/drawing/2014/main" id="{028466C9-9B1B-9B1C-94FF-3F1C07F731F4}"/>
                </a:ext>
              </a:extLst>
            </p:cNvPr>
            <p:cNvSpPr/>
            <p:nvPr/>
          </p:nvSpPr>
          <p:spPr>
            <a:xfrm>
              <a:off x="6587625" y="4317325"/>
              <a:ext cx="7650" cy="33550"/>
            </a:xfrm>
            <a:custGeom>
              <a:avLst/>
              <a:gdLst/>
              <a:ahLst/>
              <a:cxnLst/>
              <a:rect l="l" t="t" r="r" b="b"/>
              <a:pathLst>
                <a:path w="306" h="1342" extrusionOk="0">
                  <a:moveTo>
                    <a:pt x="129" y="1"/>
                  </a:moveTo>
                  <a:cubicBezTo>
                    <a:pt x="114" y="1"/>
                    <a:pt x="98" y="10"/>
                    <a:pt x="95" y="25"/>
                  </a:cubicBezTo>
                  <a:cubicBezTo>
                    <a:pt x="0" y="401"/>
                    <a:pt x="51" y="954"/>
                    <a:pt x="202" y="1310"/>
                  </a:cubicBezTo>
                  <a:cubicBezTo>
                    <a:pt x="212" y="1332"/>
                    <a:pt x="232" y="1342"/>
                    <a:pt x="251" y="1342"/>
                  </a:cubicBezTo>
                  <a:cubicBezTo>
                    <a:pt x="279" y="1342"/>
                    <a:pt x="306" y="1321"/>
                    <a:pt x="303" y="1286"/>
                  </a:cubicBezTo>
                  <a:cubicBezTo>
                    <a:pt x="295" y="1073"/>
                    <a:pt x="213" y="867"/>
                    <a:pt x="178" y="658"/>
                  </a:cubicBezTo>
                  <a:cubicBezTo>
                    <a:pt x="143" y="449"/>
                    <a:pt x="154" y="241"/>
                    <a:pt x="156" y="28"/>
                  </a:cubicBezTo>
                  <a:cubicBezTo>
                    <a:pt x="156" y="9"/>
                    <a:pt x="143" y="1"/>
                    <a:pt x="129"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13" name="Google Shape;613;p38">
              <a:extLst>
                <a:ext uri="{FF2B5EF4-FFF2-40B4-BE49-F238E27FC236}">
                  <a16:creationId xmlns:a16="http://schemas.microsoft.com/office/drawing/2014/main" id="{463301A8-D08B-CA28-EBD2-3CFD3A9BB062}"/>
                </a:ext>
              </a:extLst>
            </p:cNvPr>
            <p:cNvSpPr/>
            <p:nvPr/>
          </p:nvSpPr>
          <p:spPr>
            <a:xfrm>
              <a:off x="6573450" y="4321200"/>
              <a:ext cx="9025" cy="7600"/>
            </a:xfrm>
            <a:custGeom>
              <a:avLst/>
              <a:gdLst/>
              <a:ahLst/>
              <a:cxnLst/>
              <a:rect l="l" t="t" r="r" b="b"/>
              <a:pathLst>
                <a:path w="361" h="304" extrusionOk="0">
                  <a:moveTo>
                    <a:pt x="165" y="0"/>
                  </a:moveTo>
                  <a:cubicBezTo>
                    <a:pt x="96" y="0"/>
                    <a:pt x="27" y="47"/>
                    <a:pt x="14" y="127"/>
                  </a:cubicBezTo>
                  <a:cubicBezTo>
                    <a:pt x="1" y="209"/>
                    <a:pt x="58" y="288"/>
                    <a:pt x="139" y="301"/>
                  </a:cubicBezTo>
                  <a:cubicBezTo>
                    <a:pt x="148" y="302"/>
                    <a:pt x="157" y="303"/>
                    <a:pt x="165" y="303"/>
                  </a:cubicBezTo>
                  <a:cubicBezTo>
                    <a:pt x="285" y="303"/>
                    <a:pt x="360" y="166"/>
                    <a:pt x="288" y="64"/>
                  </a:cubicBezTo>
                  <a:cubicBezTo>
                    <a:pt x="257" y="20"/>
                    <a:pt x="211" y="0"/>
                    <a:pt x="165"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14" name="Google Shape;614;p38">
              <a:extLst>
                <a:ext uri="{FF2B5EF4-FFF2-40B4-BE49-F238E27FC236}">
                  <a16:creationId xmlns:a16="http://schemas.microsoft.com/office/drawing/2014/main" id="{E5B4EEB0-9F90-66E7-5FC8-F3FD96F1E025}"/>
                </a:ext>
              </a:extLst>
            </p:cNvPr>
            <p:cNvSpPr/>
            <p:nvPr/>
          </p:nvSpPr>
          <p:spPr>
            <a:xfrm>
              <a:off x="6586425" y="4313675"/>
              <a:ext cx="8200" cy="7425"/>
            </a:xfrm>
            <a:custGeom>
              <a:avLst/>
              <a:gdLst/>
              <a:ahLst/>
              <a:cxnLst/>
              <a:rect l="l" t="t" r="r" b="b"/>
              <a:pathLst>
                <a:path w="328" h="297" extrusionOk="0">
                  <a:moveTo>
                    <a:pt x="169" y="1"/>
                  </a:moveTo>
                  <a:cubicBezTo>
                    <a:pt x="78" y="1"/>
                    <a:pt x="0" y="85"/>
                    <a:pt x="22" y="182"/>
                  </a:cubicBezTo>
                  <a:cubicBezTo>
                    <a:pt x="33" y="233"/>
                    <a:pt x="72" y="275"/>
                    <a:pt x="123" y="290"/>
                  </a:cubicBezTo>
                  <a:cubicBezTo>
                    <a:pt x="138" y="295"/>
                    <a:pt x="152" y="297"/>
                    <a:pt x="166" y="297"/>
                  </a:cubicBezTo>
                  <a:cubicBezTo>
                    <a:pt x="209" y="297"/>
                    <a:pt x="246" y="275"/>
                    <a:pt x="281" y="244"/>
                  </a:cubicBezTo>
                  <a:lnTo>
                    <a:pt x="281" y="244"/>
                  </a:lnTo>
                  <a:lnTo>
                    <a:pt x="268" y="257"/>
                  </a:lnTo>
                  <a:cubicBezTo>
                    <a:pt x="307" y="229"/>
                    <a:pt x="327" y="180"/>
                    <a:pt x="323" y="132"/>
                  </a:cubicBezTo>
                  <a:cubicBezTo>
                    <a:pt x="318" y="84"/>
                    <a:pt x="290" y="42"/>
                    <a:pt x="246" y="22"/>
                  </a:cubicBezTo>
                  <a:cubicBezTo>
                    <a:pt x="239" y="20"/>
                    <a:pt x="235" y="18"/>
                    <a:pt x="228" y="13"/>
                  </a:cubicBezTo>
                  <a:cubicBezTo>
                    <a:pt x="208" y="5"/>
                    <a:pt x="188" y="1"/>
                    <a:pt x="169"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15" name="Google Shape;615;p38">
              <a:extLst>
                <a:ext uri="{FF2B5EF4-FFF2-40B4-BE49-F238E27FC236}">
                  <a16:creationId xmlns:a16="http://schemas.microsoft.com/office/drawing/2014/main" id="{EA867DFC-A1F0-FDBD-2939-5275E5E6BA0F}"/>
                </a:ext>
              </a:extLst>
            </p:cNvPr>
            <p:cNvSpPr/>
            <p:nvPr/>
          </p:nvSpPr>
          <p:spPr>
            <a:xfrm>
              <a:off x="6597275" y="4315250"/>
              <a:ext cx="10525" cy="8775"/>
            </a:xfrm>
            <a:custGeom>
              <a:avLst/>
              <a:gdLst/>
              <a:ahLst/>
              <a:cxnLst/>
              <a:rect l="l" t="t" r="r" b="b"/>
              <a:pathLst>
                <a:path w="421" h="351" extrusionOk="0">
                  <a:moveTo>
                    <a:pt x="228" y="1"/>
                  </a:moveTo>
                  <a:cubicBezTo>
                    <a:pt x="194" y="1"/>
                    <a:pt x="160" y="11"/>
                    <a:pt x="128" y="34"/>
                  </a:cubicBezTo>
                  <a:cubicBezTo>
                    <a:pt x="1" y="124"/>
                    <a:pt x="47" y="324"/>
                    <a:pt x="201" y="348"/>
                  </a:cubicBezTo>
                  <a:cubicBezTo>
                    <a:pt x="210" y="349"/>
                    <a:pt x="219" y="350"/>
                    <a:pt x="228" y="350"/>
                  </a:cubicBezTo>
                  <a:cubicBezTo>
                    <a:pt x="310" y="350"/>
                    <a:pt x="391" y="290"/>
                    <a:pt x="400" y="205"/>
                  </a:cubicBezTo>
                  <a:cubicBezTo>
                    <a:pt x="420" y="90"/>
                    <a:pt x="328" y="1"/>
                    <a:pt x="228"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16" name="Google Shape;616;p38">
              <a:extLst>
                <a:ext uri="{FF2B5EF4-FFF2-40B4-BE49-F238E27FC236}">
                  <a16:creationId xmlns:a16="http://schemas.microsoft.com/office/drawing/2014/main" id="{694C4745-E58C-F074-5F14-26D9ED01CBF8}"/>
                </a:ext>
              </a:extLst>
            </p:cNvPr>
            <p:cNvSpPr/>
            <p:nvPr/>
          </p:nvSpPr>
          <p:spPr>
            <a:xfrm>
              <a:off x="6611175" y="4323175"/>
              <a:ext cx="9750" cy="9125"/>
            </a:xfrm>
            <a:custGeom>
              <a:avLst/>
              <a:gdLst/>
              <a:ahLst/>
              <a:cxnLst/>
              <a:rect l="l" t="t" r="r" b="b"/>
              <a:pathLst>
                <a:path w="390" h="365" extrusionOk="0">
                  <a:moveTo>
                    <a:pt x="198" y="0"/>
                  </a:moveTo>
                  <a:cubicBezTo>
                    <a:pt x="113" y="0"/>
                    <a:pt x="26" y="64"/>
                    <a:pt x="16" y="152"/>
                  </a:cubicBezTo>
                  <a:cubicBezTo>
                    <a:pt x="0" y="250"/>
                    <a:pt x="66" y="343"/>
                    <a:pt x="165" y="362"/>
                  </a:cubicBezTo>
                  <a:cubicBezTo>
                    <a:pt x="174" y="364"/>
                    <a:pt x="183" y="365"/>
                    <a:pt x="192" y="365"/>
                  </a:cubicBezTo>
                  <a:cubicBezTo>
                    <a:pt x="278" y="365"/>
                    <a:pt x="364" y="301"/>
                    <a:pt x="376" y="213"/>
                  </a:cubicBezTo>
                  <a:cubicBezTo>
                    <a:pt x="389" y="114"/>
                    <a:pt x="323" y="20"/>
                    <a:pt x="224" y="2"/>
                  </a:cubicBezTo>
                  <a:cubicBezTo>
                    <a:pt x="216" y="1"/>
                    <a:pt x="207" y="0"/>
                    <a:pt x="198"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17" name="Google Shape;617;p38">
              <a:extLst>
                <a:ext uri="{FF2B5EF4-FFF2-40B4-BE49-F238E27FC236}">
                  <a16:creationId xmlns:a16="http://schemas.microsoft.com/office/drawing/2014/main" id="{325871CF-D431-495D-9773-4B7526626CB5}"/>
                </a:ext>
              </a:extLst>
            </p:cNvPr>
            <p:cNvSpPr/>
            <p:nvPr/>
          </p:nvSpPr>
          <p:spPr>
            <a:xfrm>
              <a:off x="6590800" y="4338275"/>
              <a:ext cx="45075" cy="14200"/>
            </a:xfrm>
            <a:custGeom>
              <a:avLst/>
              <a:gdLst/>
              <a:ahLst/>
              <a:cxnLst/>
              <a:rect l="l" t="t" r="r" b="b"/>
              <a:pathLst>
                <a:path w="1803" h="568" extrusionOk="0">
                  <a:moveTo>
                    <a:pt x="1745" y="1"/>
                  </a:moveTo>
                  <a:cubicBezTo>
                    <a:pt x="1734" y="1"/>
                    <a:pt x="1723" y="5"/>
                    <a:pt x="1714" y="15"/>
                  </a:cubicBezTo>
                  <a:cubicBezTo>
                    <a:pt x="1417" y="301"/>
                    <a:pt x="944" y="451"/>
                    <a:pt x="505" y="451"/>
                  </a:cubicBezTo>
                  <a:cubicBezTo>
                    <a:pt x="343" y="451"/>
                    <a:pt x="185" y="430"/>
                    <a:pt x="42" y="389"/>
                  </a:cubicBezTo>
                  <a:cubicBezTo>
                    <a:pt x="39" y="388"/>
                    <a:pt x="36" y="387"/>
                    <a:pt x="33" y="387"/>
                  </a:cubicBezTo>
                  <a:cubicBezTo>
                    <a:pt x="8" y="387"/>
                    <a:pt x="1" y="430"/>
                    <a:pt x="25" y="444"/>
                  </a:cubicBezTo>
                  <a:cubicBezTo>
                    <a:pt x="182" y="535"/>
                    <a:pt x="346" y="568"/>
                    <a:pt x="514" y="568"/>
                  </a:cubicBezTo>
                  <a:cubicBezTo>
                    <a:pt x="695" y="568"/>
                    <a:pt x="878" y="530"/>
                    <a:pt x="1059" y="485"/>
                  </a:cubicBezTo>
                  <a:cubicBezTo>
                    <a:pt x="1336" y="419"/>
                    <a:pt x="1672" y="354"/>
                    <a:pt x="1788" y="64"/>
                  </a:cubicBezTo>
                  <a:cubicBezTo>
                    <a:pt x="1803" y="30"/>
                    <a:pt x="1775" y="1"/>
                    <a:pt x="1745"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18" name="Google Shape;618;p38">
              <a:extLst>
                <a:ext uri="{FF2B5EF4-FFF2-40B4-BE49-F238E27FC236}">
                  <a16:creationId xmlns:a16="http://schemas.microsoft.com/office/drawing/2014/main" id="{D543842D-5B76-23C6-DCB6-30CDABAA50F7}"/>
                </a:ext>
              </a:extLst>
            </p:cNvPr>
            <p:cNvSpPr/>
            <p:nvPr/>
          </p:nvSpPr>
          <p:spPr>
            <a:xfrm>
              <a:off x="6628600" y="4334775"/>
              <a:ext cx="12650" cy="9300"/>
            </a:xfrm>
            <a:custGeom>
              <a:avLst/>
              <a:gdLst/>
              <a:ahLst/>
              <a:cxnLst/>
              <a:rect l="l" t="t" r="r" b="b"/>
              <a:pathLst>
                <a:path w="506" h="372" extrusionOk="0">
                  <a:moveTo>
                    <a:pt x="248" y="1"/>
                  </a:moveTo>
                  <a:cubicBezTo>
                    <a:pt x="43" y="1"/>
                    <a:pt x="1" y="331"/>
                    <a:pt x="221" y="368"/>
                  </a:cubicBezTo>
                  <a:cubicBezTo>
                    <a:pt x="233" y="370"/>
                    <a:pt x="245" y="371"/>
                    <a:pt x="256" y="371"/>
                  </a:cubicBezTo>
                  <a:cubicBezTo>
                    <a:pt x="462" y="371"/>
                    <a:pt x="506" y="41"/>
                    <a:pt x="283" y="4"/>
                  </a:cubicBezTo>
                  <a:cubicBezTo>
                    <a:pt x="271" y="2"/>
                    <a:pt x="259" y="1"/>
                    <a:pt x="248"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19" name="Google Shape;619;p38">
              <a:extLst>
                <a:ext uri="{FF2B5EF4-FFF2-40B4-BE49-F238E27FC236}">
                  <a16:creationId xmlns:a16="http://schemas.microsoft.com/office/drawing/2014/main" id="{E28C0721-C5AF-BC53-8E28-6790B3BCF427}"/>
                </a:ext>
              </a:extLst>
            </p:cNvPr>
            <p:cNvSpPr/>
            <p:nvPr/>
          </p:nvSpPr>
          <p:spPr>
            <a:xfrm>
              <a:off x="6362575" y="3991175"/>
              <a:ext cx="336425" cy="290775"/>
            </a:xfrm>
            <a:custGeom>
              <a:avLst/>
              <a:gdLst/>
              <a:ahLst/>
              <a:cxnLst/>
              <a:rect l="l" t="t" r="r" b="b"/>
              <a:pathLst>
                <a:path w="13457" h="11631" extrusionOk="0">
                  <a:moveTo>
                    <a:pt x="6784" y="0"/>
                  </a:moveTo>
                  <a:cubicBezTo>
                    <a:pt x="5458" y="0"/>
                    <a:pt x="4138" y="366"/>
                    <a:pt x="3044" y="1113"/>
                  </a:cubicBezTo>
                  <a:cubicBezTo>
                    <a:pt x="1089" y="2451"/>
                    <a:pt x="0" y="5005"/>
                    <a:pt x="536" y="7313"/>
                  </a:cubicBezTo>
                  <a:cubicBezTo>
                    <a:pt x="1067" y="9600"/>
                    <a:pt x="3252" y="11438"/>
                    <a:pt x="5597" y="11438"/>
                  </a:cubicBezTo>
                  <a:cubicBezTo>
                    <a:pt x="5616" y="11438"/>
                    <a:pt x="5636" y="11438"/>
                    <a:pt x="5655" y="11437"/>
                  </a:cubicBezTo>
                  <a:lnTo>
                    <a:pt x="4195" y="10883"/>
                  </a:lnTo>
                  <a:lnTo>
                    <a:pt x="4195" y="10883"/>
                  </a:lnTo>
                  <a:cubicBezTo>
                    <a:pt x="5361" y="11312"/>
                    <a:pt x="6627" y="11631"/>
                    <a:pt x="7847" y="11631"/>
                  </a:cubicBezTo>
                  <a:cubicBezTo>
                    <a:pt x="8803" y="11631"/>
                    <a:pt x="9731" y="11435"/>
                    <a:pt x="10562" y="10943"/>
                  </a:cubicBezTo>
                  <a:cubicBezTo>
                    <a:pt x="12793" y="9621"/>
                    <a:pt x="13456" y="6525"/>
                    <a:pt x="12665" y="4054"/>
                  </a:cubicBezTo>
                  <a:cubicBezTo>
                    <a:pt x="12358" y="3092"/>
                    <a:pt x="11857" y="2172"/>
                    <a:pt x="11102" y="1502"/>
                  </a:cubicBezTo>
                  <a:cubicBezTo>
                    <a:pt x="10720" y="1164"/>
                    <a:pt x="10278" y="894"/>
                    <a:pt x="9817" y="674"/>
                  </a:cubicBezTo>
                  <a:cubicBezTo>
                    <a:pt x="8875" y="227"/>
                    <a:pt x="7828" y="0"/>
                    <a:pt x="6784"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20" name="Google Shape;620;p38">
              <a:extLst>
                <a:ext uri="{FF2B5EF4-FFF2-40B4-BE49-F238E27FC236}">
                  <a16:creationId xmlns:a16="http://schemas.microsoft.com/office/drawing/2014/main" id="{C3A38E44-FB44-E03D-E393-D52DD61DF5AB}"/>
                </a:ext>
              </a:extLst>
            </p:cNvPr>
            <p:cNvSpPr/>
            <p:nvPr/>
          </p:nvSpPr>
          <p:spPr>
            <a:xfrm>
              <a:off x="6526450" y="4070700"/>
              <a:ext cx="15350" cy="423675"/>
            </a:xfrm>
            <a:custGeom>
              <a:avLst/>
              <a:gdLst/>
              <a:ahLst/>
              <a:cxnLst/>
              <a:rect l="l" t="t" r="r" b="b"/>
              <a:pathLst>
                <a:path w="614" h="16947" extrusionOk="0">
                  <a:moveTo>
                    <a:pt x="155" y="1"/>
                  </a:moveTo>
                  <a:cubicBezTo>
                    <a:pt x="99" y="1"/>
                    <a:pt x="44" y="39"/>
                    <a:pt x="38" y="115"/>
                  </a:cubicBezTo>
                  <a:cubicBezTo>
                    <a:pt x="1" y="656"/>
                    <a:pt x="18" y="1202"/>
                    <a:pt x="16" y="1743"/>
                  </a:cubicBezTo>
                  <a:cubicBezTo>
                    <a:pt x="12" y="2283"/>
                    <a:pt x="18" y="2828"/>
                    <a:pt x="20" y="3370"/>
                  </a:cubicBezTo>
                  <a:cubicBezTo>
                    <a:pt x="25" y="4455"/>
                    <a:pt x="42" y="5538"/>
                    <a:pt x="53" y="6623"/>
                  </a:cubicBezTo>
                  <a:cubicBezTo>
                    <a:pt x="80" y="8792"/>
                    <a:pt x="104" y="10960"/>
                    <a:pt x="130" y="13130"/>
                  </a:cubicBezTo>
                  <a:lnTo>
                    <a:pt x="152" y="14968"/>
                  </a:lnTo>
                  <a:cubicBezTo>
                    <a:pt x="154" y="15271"/>
                    <a:pt x="159" y="15572"/>
                    <a:pt x="159" y="15875"/>
                  </a:cubicBezTo>
                  <a:cubicBezTo>
                    <a:pt x="159" y="16187"/>
                    <a:pt x="143" y="16499"/>
                    <a:pt x="196" y="16806"/>
                  </a:cubicBezTo>
                  <a:cubicBezTo>
                    <a:pt x="213" y="16899"/>
                    <a:pt x="301" y="16946"/>
                    <a:pt x="388" y="16946"/>
                  </a:cubicBezTo>
                  <a:cubicBezTo>
                    <a:pt x="474" y="16946"/>
                    <a:pt x="560" y="16900"/>
                    <a:pt x="574" y="16806"/>
                  </a:cubicBezTo>
                  <a:cubicBezTo>
                    <a:pt x="613" y="16532"/>
                    <a:pt x="596" y="16259"/>
                    <a:pt x="589" y="15980"/>
                  </a:cubicBezTo>
                  <a:cubicBezTo>
                    <a:pt x="583" y="15715"/>
                    <a:pt x="576" y="15447"/>
                    <a:pt x="572" y="15181"/>
                  </a:cubicBezTo>
                  <a:lnTo>
                    <a:pt x="545" y="13554"/>
                  </a:lnTo>
                  <a:cubicBezTo>
                    <a:pt x="530" y="12469"/>
                    <a:pt x="512" y="11386"/>
                    <a:pt x="495" y="10301"/>
                  </a:cubicBezTo>
                  <a:cubicBezTo>
                    <a:pt x="462" y="8131"/>
                    <a:pt x="442" y="5964"/>
                    <a:pt x="392" y="3794"/>
                  </a:cubicBezTo>
                  <a:lnTo>
                    <a:pt x="348" y="1956"/>
                  </a:lnTo>
                  <a:cubicBezTo>
                    <a:pt x="335" y="1345"/>
                    <a:pt x="335" y="724"/>
                    <a:pt x="275" y="115"/>
                  </a:cubicBezTo>
                  <a:cubicBezTo>
                    <a:pt x="269" y="39"/>
                    <a:pt x="212" y="1"/>
                    <a:pt x="155"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21" name="Google Shape;621;p38">
              <a:extLst>
                <a:ext uri="{FF2B5EF4-FFF2-40B4-BE49-F238E27FC236}">
                  <a16:creationId xmlns:a16="http://schemas.microsoft.com/office/drawing/2014/main" id="{C9838AF8-51B8-05CF-7C70-1C6D45071302}"/>
                </a:ext>
              </a:extLst>
            </p:cNvPr>
            <p:cNvSpPr/>
            <p:nvPr/>
          </p:nvSpPr>
          <p:spPr>
            <a:xfrm>
              <a:off x="6452575" y="4137750"/>
              <a:ext cx="187125" cy="120825"/>
            </a:xfrm>
            <a:custGeom>
              <a:avLst/>
              <a:gdLst/>
              <a:ahLst/>
              <a:cxnLst/>
              <a:rect l="l" t="t" r="r" b="b"/>
              <a:pathLst>
                <a:path w="7485" h="4833" extrusionOk="0">
                  <a:moveTo>
                    <a:pt x="7184" y="0"/>
                  </a:moveTo>
                  <a:cubicBezTo>
                    <a:pt x="7134" y="0"/>
                    <a:pt x="7085" y="19"/>
                    <a:pt x="7045" y="62"/>
                  </a:cubicBezTo>
                  <a:cubicBezTo>
                    <a:pt x="6781" y="345"/>
                    <a:pt x="6546" y="662"/>
                    <a:pt x="6303" y="963"/>
                  </a:cubicBezTo>
                  <a:lnTo>
                    <a:pt x="5602" y="1828"/>
                  </a:lnTo>
                  <a:lnTo>
                    <a:pt x="4164" y="3600"/>
                  </a:lnTo>
                  <a:cubicBezTo>
                    <a:pt x="3959" y="3855"/>
                    <a:pt x="3764" y="4156"/>
                    <a:pt x="3485" y="4336"/>
                  </a:cubicBezTo>
                  <a:cubicBezTo>
                    <a:pt x="3408" y="4385"/>
                    <a:pt x="3314" y="4439"/>
                    <a:pt x="3217" y="4439"/>
                  </a:cubicBezTo>
                  <a:cubicBezTo>
                    <a:pt x="3207" y="4439"/>
                    <a:pt x="3197" y="4438"/>
                    <a:pt x="3186" y="4437"/>
                  </a:cubicBezTo>
                  <a:cubicBezTo>
                    <a:pt x="3044" y="4421"/>
                    <a:pt x="2971" y="4277"/>
                    <a:pt x="2901" y="4171"/>
                  </a:cubicBezTo>
                  <a:cubicBezTo>
                    <a:pt x="2484" y="3532"/>
                    <a:pt x="2064" y="2893"/>
                    <a:pt x="1645" y="2256"/>
                  </a:cubicBezTo>
                  <a:cubicBezTo>
                    <a:pt x="1170" y="1538"/>
                    <a:pt x="711" y="804"/>
                    <a:pt x="180" y="128"/>
                  </a:cubicBezTo>
                  <a:cubicBezTo>
                    <a:pt x="163" y="106"/>
                    <a:pt x="142" y="97"/>
                    <a:pt x="121" y="97"/>
                  </a:cubicBezTo>
                  <a:cubicBezTo>
                    <a:pt x="61" y="97"/>
                    <a:pt x="1" y="173"/>
                    <a:pt x="35" y="240"/>
                  </a:cubicBezTo>
                  <a:cubicBezTo>
                    <a:pt x="410" y="965"/>
                    <a:pt x="858" y="1648"/>
                    <a:pt x="1291" y="2340"/>
                  </a:cubicBezTo>
                  <a:cubicBezTo>
                    <a:pt x="1724" y="3029"/>
                    <a:pt x="2156" y="3723"/>
                    <a:pt x="2596" y="4411"/>
                  </a:cubicBezTo>
                  <a:cubicBezTo>
                    <a:pt x="2750" y="4650"/>
                    <a:pt x="2950" y="4832"/>
                    <a:pt x="3227" y="4832"/>
                  </a:cubicBezTo>
                  <a:cubicBezTo>
                    <a:pt x="3269" y="4832"/>
                    <a:pt x="3314" y="4828"/>
                    <a:pt x="3360" y="4819"/>
                  </a:cubicBezTo>
                  <a:cubicBezTo>
                    <a:pt x="3667" y="4760"/>
                    <a:pt x="3933" y="4525"/>
                    <a:pt x="4131" y="4296"/>
                  </a:cubicBezTo>
                  <a:cubicBezTo>
                    <a:pt x="4649" y="3699"/>
                    <a:pt x="5137" y="3073"/>
                    <a:pt x="5637" y="2460"/>
                  </a:cubicBezTo>
                  <a:lnTo>
                    <a:pt x="6509" y="1393"/>
                  </a:lnTo>
                  <a:cubicBezTo>
                    <a:pt x="6801" y="1039"/>
                    <a:pt x="7113" y="692"/>
                    <a:pt x="7379" y="319"/>
                  </a:cubicBezTo>
                  <a:cubicBezTo>
                    <a:pt x="7485" y="170"/>
                    <a:pt x="7334" y="0"/>
                    <a:pt x="7184"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22" name="Google Shape;622;p38">
              <a:extLst>
                <a:ext uri="{FF2B5EF4-FFF2-40B4-BE49-F238E27FC236}">
                  <a16:creationId xmlns:a16="http://schemas.microsoft.com/office/drawing/2014/main" id="{56497997-D3D1-DE2F-4640-483A01F3ED15}"/>
                </a:ext>
              </a:extLst>
            </p:cNvPr>
            <p:cNvSpPr/>
            <p:nvPr/>
          </p:nvSpPr>
          <p:spPr>
            <a:xfrm>
              <a:off x="6486275" y="4094825"/>
              <a:ext cx="72825" cy="59100"/>
            </a:xfrm>
            <a:custGeom>
              <a:avLst/>
              <a:gdLst/>
              <a:ahLst/>
              <a:cxnLst/>
              <a:rect l="l" t="t" r="r" b="b"/>
              <a:pathLst>
                <a:path w="2913" h="2364" extrusionOk="0">
                  <a:moveTo>
                    <a:pt x="105" y="1"/>
                  </a:moveTo>
                  <a:cubicBezTo>
                    <a:pt x="49" y="1"/>
                    <a:pt x="0" y="57"/>
                    <a:pt x="33" y="119"/>
                  </a:cubicBezTo>
                  <a:lnTo>
                    <a:pt x="35" y="119"/>
                  </a:lnTo>
                  <a:cubicBezTo>
                    <a:pt x="64" y="172"/>
                    <a:pt x="79" y="229"/>
                    <a:pt x="110" y="281"/>
                  </a:cubicBezTo>
                  <a:cubicBezTo>
                    <a:pt x="136" y="325"/>
                    <a:pt x="169" y="365"/>
                    <a:pt x="198" y="407"/>
                  </a:cubicBezTo>
                  <a:cubicBezTo>
                    <a:pt x="257" y="501"/>
                    <a:pt x="319" y="593"/>
                    <a:pt x="384" y="681"/>
                  </a:cubicBezTo>
                  <a:cubicBezTo>
                    <a:pt x="512" y="855"/>
                    <a:pt x="641" y="1024"/>
                    <a:pt x="769" y="1197"/>
                  </a:cubicBezTo>
                  <a:cubicBezTo>
                    <a:pt x="1030" y="1546"/>
                    <a:pt x="1276" y="1909"/>
                    <a:pt x="1535" y="2260"/>
                  </a:cubicBezTo>
                  <a:cubicBezTo>
                    <a:pt x="1580" y="2319"/>
                    <a:pt x="1656" y="2363"/>
                    <a:pt x="1729" y="2363"/>
                  </a:cubicBezTo>
                  <a:cubicBezTo>
                    <a:pt x="1776" y="2363"/>
                    <a:pt x="1822" y="2345"/>
                    <a:pt x="1858" y="2302"/>
                  </a:cubicBezTo>
                  <a:lnTo>
                    <a:pt x="2418" y="1632"/>
                  </a:lnTo>
                  <a:lnTo>
                    <a:pt x="2688" y="1307"/>
                  </a:lnTo>
                  <a:cubicBezTo>
                    <a:pt x="2789" y="1184"/>
                    <a:pt x="2871" y="1092"/>
                    <a:pt x="2899" y="931"/>
                  </a:cubicBezTo>
                  <a:cubicBezTo>
                    <a:pt x="2912" y="848"/>
                    <a:pt x="2856" y="747"/>
                    <a:pt x="2768" y="747"/>
                  </a:cubicBezTo>
                  <a:cubicBezTo>
                    <a:pt x="2754" y="747"/>
                    <a:pt x="2739" y="750"/>
                    <a:pt x="2723" y="756"/>
                  </a:cubicBezTo>
                  <a:cubicBezTo>
                    <a:pt x="2581" y="808"/>
                    <a:pt x="2506" y="874"/>
                    <a:pt x="2412" y="991"/>
                  </a:cubicBezTo>
                  <a:lnTo>
                    <a:pt x="2124" y="1338"/>
                  </a:lnTo>
                  <a:lnTo>
                    <a:pt x="1719" y="1829"/>
                  </a:lnTo>
                  <a:lnTo>
                    <a:pt x="1719" y="1829"/>
                  </a:lnTo>
                  <a:cubicBezTo>
                    <a:pt x="1503" y="1550"/>
                    <a:pt x="1279" y="1278"/>
                    <a:pt x="1059" y="1004"/>
                  </a:cubicBezTo>
                  <a:cubicBezTo>
                    <a:pt x="920" y="830"/>
                    <a:pt x="780" y="657"/>
                    <a:pt x="635" y="488"/>
                  </a:cubicBezTo>
                  <a:cubicBezTo>
                    <a:pt x="569" y="409"/>
                    <a:pt x="501" y="334"/>
                    <a:pt x="428" y="259"/>
                  </a:cubicBezTo>
                  <a:cubicBezTo>
                    <a:pt x="391" y="224"/>
                    <a:pt x="358" y="185"/>
                    <a:pt x="321" y="150"/>
                  </a:cubicBezTo>
                  <a:cubicBezTo>
                    <a:pt x="270" y="99"/>
                    <a:pt x="213" y="66"/>
                    <a:pt x="160" y="22"/>
                  </a:cubicBezTo>
                  <a:cubicBezTo>
                    <a:pt x="143" y="7"/>
                    <a:pt x="123" y="1"/>
                    <a:pt x="105"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23" name="Google Shape;623;p38">
              <a:extLst>
                <a:ext uri="{FF2B5EF4-FFF2-40B4-BE49-F238E27FC236}">
                  <a16:creationId xmlns:a16="http://schemas.microsoft.com/office/drawing/2014/main" id="{C899A5C2-A1ED-B337-E54A-384787F51300}"/>
                </a:ext>
              </a:extLst>
            </p:cNvPr>
            <p:cNvSpPr/>
            <p:nvPr/>
          </p:nvSpPr>
          <p:spPr>
            <a:xfrm>
              <a:off x="6405000" y="4072900"/>
              <a:ext cx="11450" cy="8925"/>
            </a:xfrm>
            <a:custGeom>
              <a:avLst/>
              <a:gdLst/>
              <a:ahLst/>
              <a:cxnLst/>
              <a:rect l="l" t="t" r="r" b="b"/>
              <a:pathLst>
                <a:path w="458" h="357" extrusionOk="0">
                  <a:moveTo>
                    <a:pt x="229" y="1"/>
                  </a:moveTo>
                  <a:cubicBezTo>
                    <a:pt x="1" y="1"/>
                    <a:pt x="1" y="357"/>
                    <a:pt x="229" y="357"/>
                  </a:cubicBezTo>
                  <a:cubicBezTo>
                    <a:pt x="458" y="357"/>
                    <a:pt x="458" y="1"/>
                    <a:pt x="229"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24" name="Google Shape;624;p38">
              <a:extLst>
                <a:ext uri="{FF2B5EF4-FFF2-40B4-BE49-F238E27FC236}">
                  <a16:creationId xmlns:a16="http://schemas.microsoft.com/office/drawing/2014/main" id="{BE77BCF9-09FE-3A9B-861C-D71C362A1ACD}"/>
                </a:ext>
              </a:extLst>
            </p:cNvPr>
            <p:cNvSpPr/>
            <p:nvPr/>
          </p:nvSpPr>
          <p:spPr>
            <a:xfrm>
              <a:off x="6430475" y="4054800"/>
              <a:ext cx="10850" cy="8375"/>
            </a:xfrm>
            <a:custGeom>
              <a:avLst/>
              <a:gdLst/>
              <a:ahLst/>
              <a:cxnLst/>
              <a:rect l="l" t="t" r="r" b="b"/>
              <a:pathLst>
                <a:path w="434" h="335" extrusionOk="0">
                  <a:moveTo>
                    <a:pt x="218" y="0"/>
                  </a:moveTo>
                  <a:cubicBezTo>
                    <a:pt x="1" y="0"/>
                    <a:pt x="1" y="334"/>
                    <a:pt x="218" y="334"/>
                  </a:cubicBezTo>
                  <a:cubicBezTo>
                    <a:pt x="433" y="334"/>
                    <a:pt x="433" y="0"/>
                    <a:pt x="218" y="0"/>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25" name="Google Shape;625;p38">
              <a:extLst>
                <a:ext uri="{FF2B5EF4-FFF2-40B4-BE49-F238E27FC236}">
                  <a16:creationId xmlns:a16="http://schemas.microsoft.com/office/drawing/2014/main" id="{8CF0B71A-47E4-5F84-1B46-D79D91ED3B44}"/>
                </a:ext>
              </a:extLst>
            </p:cNvPr>
            <p:cNvSpPr/>
            <p:nvPr/>
          </p:nvSpPr>
          <p:spPr>
            <a:xfrm>
              <a:off x="6434225" y="4081575"/>
              <a:ext cx="10500" cy="8150"/>
            </a:xfrm>
            <a:custGeom>
              <a:avLst/>
              <a:gdLst/>
              <a:ahLst/>
              <a:cxnLst/>
              <a:rect l="l" t="t" r="r" b="b"/>
              <a:pathLst>
                <a:path w="420" h="326" extrusionOk="0">
                  <a:moveTo>
                    <a:pt x="211" y="1"/>
                  </a:moveTo>
                  <a:cubicBezTo>
                    <a:pt x="0" y="1"/>
                    <a:pt x="0" y="326"/>
                    <a:pt x="211" y="326"/>
                  </a:cubicBezTo>
                  <a:cubicBezTo>
                    <a:pt x="420" y="326"/>
                    <a:pt x="420" y="1"/>
                    <a:pt x="211"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626" name="Google Shape;626;p38">
            <a:extLst>
              <a:ext uri="{FF2B5EF4-FFF2-40B4-BE49-F238E27FC236}">
                <a16:creationId xmlns:a16="http://schemas.microsoft.com/office/drawing/2014/main" id="{091ABBA9-4038-0A1B-1A6B-29E49D617239}"/>
              </a:ext>
            </a:extLst>
          </p:cNvPr>
          <p:cNvGrpSpPr/>
          <p:nvPr/>
        </p:nvGrpSpPr>
        <p:grpSpPr>
          <a:xfrm flipH="1">
            <a:off x="1238718" y="5006577"/>
            <a:ext cx="1271999" cy="1026451"/>
            <a:chOff x="7514750" y="4210883"/>
            <a:chExt cx="953999" cy="769838"/>
          </a:xfrm>
        </p:grpSpPr>
        <p:sp>
          <p:nvSpPr>
            <p:cNvPr id="627" name="Google Shape;627;p38">
              <a:extLst>
                <a:ext uri="{FF2B5EF4-FFF2-40B4-BE49-F238E27FC236}">
                  <a16:creationId xmlns:a16="http://schemas.microsoft.com/office/drawing/2014/main" id="{42BE85CF-BB4B-02C9-FCBA-39514CB5F5FC}"/>
                </a:ext>
              </a:extLst>
            </p:cNvPr>
            <p:cNvSpPr/>
            <p:nvPr/>
          </p:nvSpPr>
          <p:spPr>
            <a:xfrm>
              <a:off x="8024561" y="4469182"/>
              <a:ext cx="243136" cy="460933"/>
            </a:xfrm>
            <a:custGeom>
              <a:avLst/>
              <a:gdLst/>
              <a:ahLst/>
              <a:cxnLst/>
              <a:rect l="l" t="t" r="r" b="b"/>
              <a:pathLst>
                <a:path w="3368" h="6385" extrusionOk="0">
                  <a:moveTo>
                    <a:pt x="2453" y="0"/>
                  </a:moveTo>
                  <a:cubicBezTo>
                    <a:pt x="1997" y="0"/>
                    <a:pt x="1513" y="355"/>
                    <a:pt x="1213" y="747"/>
                  </a:cubicBezTo>
                  <a:cubicBezTo>
                    <a:pt x="554" y="1606"/>
                    <a:pt x="225" y="2680"/>
                    <a:pt x="102" y="3754"/>
                  </a:cubicBezTo>
                  <a:cubicBezTo>
                    <a:pt x="1" y="4626"/>
                    <a:pt x="29" y="5506"/>
                    <a:pt x="82" y="6385"/>
                  </a:cubicBezTo>
                  <a:cubicBezTo>
                    <a:pt x="480" y="6365"/>
                    <a:pt x="879" y="6352"/>
                    <a:pt x="1279" y="6347"/>
                  </a:cubicBezTo>
                  <a:lnTo>
                    <a:pt x="1677" y="6341"/>
                  </a:lnTo>
                  <a:cubicBezTo>
                    <a:pt x="2537" y="4946"/>
                    <a:pt x="3021" y="3326"/>
                    <a:pt x="3273" y="1698"/>
                  </a:cubicBezTo>
                  <a:cubicBezTo>
                    <a:pt x="3361" y="1132"/>
                    <a:pt x="3368" y="435"/>
                    <a:pt x="2884" y="126"/>
                  </a:cubicBezTo>
                  <a:cubicBezTo>
                    <a:pt x="2748" y="39"/>
                    <a:pt x="2602" y="0"/>
                    <a:pt x="2453"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28" name="Google Shape;628;p38">
              <a:extLst>
                <a:ext uri="{FF2B5EF4-FFF2-40B4-BE49-F238E27FC236}">
                  <a16:creationId xmlns:a16="http://schemas.microsoft.com/office/drawing/2014/main" id="{6C8CEB11-72FA-6BCD-2893-652082C2063C}"/>
                </a:ext>
              </a:extLst>
            </p:cNvPr>
            <p:cNvSpPr/>
            <p:nvPr/>
          </p:nvSpPr>
          <p:spPr>
            <a:xfrm>
              <a:off x="7780773" y="4269286"/>
              <a:ext cx="284790" cy="657651"/>
            </a:xfrm>
            <a:custGeom>
              <a:avLst/>
              <a:gdLst/>
              <a:ahLst/>
              <a:cxnLst/>
              <a:rect l="l" t="t" r="r" b="b"/>
              <a:pathLst>
                <a:path w="3945" h="9110" extrusionOk="0">
                  <a:moveTo>
                    <a:pt x="787" y="0"/>
                  </a:moveTo>
                  <a:cubicBezTo>
                    <a:pt x="685" y="0"/>
                    <a:pt x="588" y="26"/>
                    <a:pt x="521" y="101"/>
                  </a:cubicBezTo>
                  <a:cubicBezTo>
                    <a:pt x="466" y="158"/>
                    <a:pt x="444" y="237"/>
                    <a:pt x="424" y="316"/>
                  </a:cubicBezTo>
                  <a:cubicBezTo>
                    <a:pt x="0" y="1964"/>
                    <a:pt x="727" y="3663"/>
                    <a:pt x="1439" y="5207"/>
                  </a:cubicBezTo>
                  <a:lnTo>
                    <a:pt x="3207" y="9053"/>
                  </a:lnTo>
                  <a:lnTo>
                    <a:pt x="3945" y="9110"/>
                  </a:lnTo>
                  <a:cubicBezTo>
                    <a:pt x="3938" y="7406"/>
                    <a:pt x="3804" y="5706"/>
                    <a:pt x="3538" y="4021"/>
                  </a:cubicBezTo>
                  <a:cubicBezTo>
                    <a:pt x="3409" y="3193"/>
                    <a:pt x="3242" y="2357"/>
                    <a:pt x="2851" y="1617"/>
                  </a:cubicBezTo>
                  <a:cubicBezTo>
                    <a:pt x="2460" y="874"/>
                    <a:pt x="1810" y="233"/>
                    <a:pt x="997" y="29"/>
                  </a:cubicBezTo>
                  <a:cubicBezTo>
                    <a:pt x="930" y="13"/>
                    <a:pt x="857" y="0"/>
                    <a:pt x="787"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29" name="Google Shape;629;p38">
              <a:extLst>
                <a:ext uri="{FF2B5EF4-FFF2-40B4-BE49-F238E27FC236}">
                  <a16:creationId xmlns:a16="http://schemas.microsoft.com/office/drawing/2014/main" id="{2CED4FFC-D8C2-EBB9-141C-CE4EBACFD5B1}"/>
                </a:ext>
              </a:extLst>
            </p:cNvPr>
            <p:cNvSpPr/>
            <p:nvPr/>
          </p:nvSpPr>
          <p:spPr>
            <a:xfrm>
              <a:off x="8003842" y="4210883"/>
              <a:ext cx="185889" cy="717641"/>
            </a:xfrm>
            <a:custGeom>
              <a:avLst/>
              <a:gdLst/>
              <a:ahLst/>
              <a:cxnLst/>
              <a:rect l="l" t="t" r="r" b="b"/>
              <a:pathLst>
                <a:path w="2575" h="9941" extrusionOk="0">
                  <a:moveTo>
                    <a:pt x="980" y="0"/>
                  </a:moveTo>
                  <a:cubicBezTo>
                    <a:pt x="972" y="0"/>
                    <a:pt x="964" y="0"/>
                    <a:pt x="956" y="1"/>
                  </a:cubicBezTo>
                  <a:cubicBezTo>
                    <a:pt x="764" y="14"/>
                    <a:pt x="635" y="196"/>
                    <a:pt x="554" y="368"/>
                  </a:cubicBezTo>
                  <a:cubicBezTo>
                    <a:pt x="229" y="1044"/>
                    <a:pt x="198" y="1819"/>
                    <a:pt x="176" y="2571"/>
                  </a:cubicBezTo>
                  <a:cubicBezTo>
                    <a:pt x="125" y="4268"/>
                    <a:pt x="73" y="5966"/>
                    <a:pt x="20" y="7666"/>
                  </a:cubicBezTo>
                  <a:cubicBezTo>
                    <a:pt x="7" y="8129"/>
                    <a:pt x="0" y="8621"/>
                    <a:pt x="235" y="9023"/>
                  </a:cubicBezTo>
                  <a:lnTo>
                    <a:pt x="892" y="9941"/>
                  </a:lnTo>
                  <a:cubicBezTo>
                    <a:pt x="1039" y="9936"/>
                    <a:pt x="1188" y="9932"/>
                    <a:pt x="1338" y="9930"/>
                  </a:cubicBezTo>
                  <a:cubicBezTo>
                    <a:pt x="2295" y="7470"/>
                    <a:pt x="2574" y="4797"/>
                    <a:pt x="2141" y="2193"/>
                  </a:cubicBezTo>
                  <a:cubicBezTo>
                    <a:pt x="2023" y="1492"/>
                    <a:pt x="1841" y="772"/>
                    <a:pt x="1375" y="236"/>
                  </a:cubicBezTo>
                  <a:cubicBezTo>
                    <a:pt x="1271" y="115"/>
                    <a:pt x="1135" y="0"/>
                    <a:pt x="980" y="0"/>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30" name="Google Shape;630;p38">
              <a:extLst>
                <a:ext uri="{FF2B5EF4-FFF2-40B4-BE49-F238E27FC236}">
                  <a16:creationId xmlns:a16="http://schemas.microsoft.com/office/drawing/2014/main" id="{28B22BFE-9073-B17D-0508-0DB6F1ACC006}"/>
                </a:ext>
              </a:extLst>
            </p:cNvPr>
            <p:cNvSpPr/>
            <p:nvPr/>
          </p:nvSpPr>
          <p:spPr>
            <a:xfrm>
              <a:off x="7731322" y="4624175"/>
              <a:ext cx="309839" cy="312799"/>
            </a:xfrm>
            <a:custGeom>
              <a:avLst/>
              <a:gdLst/>
              <a:ahLst/>
              <a:cxnLst/>
              <a:rect l="l" t="t" r="r" b="b"/>
              <a:pathLst>
                <a:path w="4292" h="4333" extrusionOk="0">
                  <a:moveTo>
                    <a:pt x="415" y="0"/>
                  </a:moveTo>
                  <a:cubicBezTo>
                    <a:pt x="382" y="0"/>
                    <a:pt x="350" y="5"/>
                    <a:pt x="318" y="17"/>
                  </a:cubicBezTo>
                  <a:cubicBezTo>
                    <a:pt x="171" y="72"/>
                    <a:pt x="112" y="245"/>
                    <a:pt x="90" y="401"/>
                  </a:cubicBezTo>
                  <a:cubicBezTo>
                    <a:pt x="0" y="1073"/>
                    <a:pt x="268" y="1756"/>
                    <a:pt x="679" y="2299"/>
                  </a:cubicBezTo>
                  <a:cubicBezTo>
                    <a:pt x="1089" y="2841"/>
                    <a:pt x="1630" y="3265"/>
                    <a:pt x="2165" y="3684"/>
                  </a:cubicBezTo>
                  <a:lnTo>
                    <a:pt x="2996" y="4332"/>
                  </a:lnTo>
                  <a:cubicBezTo>
                    <a:pt x="3211" y="4306"/>
                    <a:pt x="3426" y="4286"/>
                    <a:pt x="3641" y="4269"/>
                  </a:cubicBezTo>
                  <a:cubicBezTo>
                    <a:pt x="3841" y="4253"/>
                    <a:pt x="4039" y="4242"/>
                    <a:pt x="4239" y="4233"/>
                  </a:cubicBezTo>
                  <a:lnTo>
                    <a:pt x="4291" y="4174"/>
                  </a:lnTo>
                  <a:cubicBezTo>
                    <a:pt x="3859" y="2307"/>
                    <a:pt x="2436" y="702"/>
                    <a:pt x="632" y="50"/>
                  </a:cubicBezTo>
                  <a:cubicBezTo>
                    <a:pt x="563" y="24"/>
                    <a:pt x="488" y="0"/>
                    <a:pt x="415"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31" name="Google Shape;631;p38">
              <a:extLst>
                <a:ext uri="{FF2B5EF4-FFF2-40B4-BE49-F238E27FC236}">
                  <a16:creationId xmlns:a16="http://schemas.microsoft.com/office/drawing/2014/main" id="{FAF766C1-F340-4A56-2E24-00C26DF650C9}"/>
                </a:ext>
              </a:extLst>
            </p:cNvPr>
            <p:cNvSpPr/>
            <p:nvPr/>
          </p:nvSpPr>
          <p:spPr>
            <a:xfrm>
              <a:off x="7514750" y="4638613"/>
              <a:ext cx="106264" cy="330053"/>
            </a:xfrm>
            <a:custGeom>
              <a:avLst/>
              <a:gdLst/>
              <a:ahLst/>
              <a:cxnLst/>
              <a:rect l="l" t="t" r="r" b="b"/>
              <a:pathLst>
                <a:path w="1472" h="4572" extrusionOk="0">
                  <a:moveTo>
                    <a:pt x="262" y="0"/>
                  </a:moveTo>
                  <a:cubicBezTo>
                    <a:pt x="250" y="0"/>
                    <a:pt x="237" y="4"/>
                    <a:pt x="226" y="12"/>
                  </a:cubicBezTo>
                  <a:cubicBezTo>
                    <a:pt x="206" y="32"/>
                    <a:pt x="193" y="61"/>
                    <a:pt x="193" y="91"/>
                  </a:cubicBezTo>
                  <a:cubicBezTo>
                    <a:pt x="0" y="1587"/>
                    <a:pt x="428" y="3155"/>
                    <a:pt x="1357" y="4343"/>
                  </a:cubicBezTo>
                  <a:lnTo>
                    <a:pt x="1346" y="4571"/>
                  </a:lnTo>
                  <a:cubicBezTo>
                    <a:pt x="1410" y="3776"/>
                    <a:pt x="1471" y="2973"/>
                    <a:pt x="1359" y="2182"/>
                  </a:cubicBezTo>
                  <a:cubicBezTo>
                    <a:pt x="1245" y="1391"/>
                    <a:pt x="938" y="603"/>
                    <a:pt x="360" y="52"/>
                  </a:cubicBezTo>
                  <a:cubicBezTo>
                    <a:pt x="333" y="26"/>
                    <a:pt x="296" y="0"/>
                    <a:pt x="262"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32" name="Google Shape;632;p38">
              <a:extLst>
                <a:ext uri="{FF2B5EF4-FFF2-40B4-BE49-F238E27FC236}">
                  <a16:creationId xmlns:a16="http://schemas.microsoft.com/office/drawing/2014/main" id="{0BBA8EDD-B85A-C9AD-50E3-2055E646462F}"/>
                </a:ext>
              </a:extLst>
            </p:cNvPr>
            <p:cNvSpPr/>
            <p:nvPr/>
          </p:nvSpPr>
          <p:spPr>
            <a:xfrm>
              <a:off x="8176666" y="4630600"/>
              <a:ext cx="145607" cy="350122"/>
            </a:xfrm>
            <a:custGeom>
              <a:avLst/>
              <a:gdLst/>
              <a:ahLst/>
              <a:cxnLst/>
              <a:rect l="l" t="t" r="r" b="b"/>
              <a:pathLst>
                <a:path w="2017" h="4850" extrusionOk="0">
                  <a:moveTo>
                    <a:pt x="1887" y="0"/>
                  </a:moveTo>
                  <a:cubicBezTo>
                    <a:pt x="1384" y="470"/>
                    <a:pt x="870" y="951"/>
                    <a:pt x="540" y="1555"/>
                  </a:cubicBezTo>
                  <a:cubicBezTo>
                    <a:pt x="0" y="2541"/>
                    <a:pt x="7" y="3727"/>
                    <a:pt x="77" y="4849"/>
                  </a:cubicBezTo>
                  <a:lnTo>
                    <a:pt x="514" y="4777"/>
                  </a:lnTo>
                  <a:cubicBezTo>
                    <a:pt x="1212" y="3569"/>
                    <a:pt x="1693" y="2245"/>
                    <a:pt x="1930" y="868"/>
                  </a:cubicBezTo>
                  <a:cubicBezTo>
                    <a:pt x="1981" y="578"/>
                    <a:pt x="2016" y="264"/>
                    <a:pt x="1887"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33" name="Google Shape;633;p38">
              <a:extLst>
                <a:ext uri="{FF2B5EF4-FFF2-40B4-BE49-F238E27FC236}">
                  <a16:creationId xmlns:a16="http://schemas.microsoft.com/office/drawing/2014/main" id="{57EFFA7C-926E-21ED-F833-C6DFCCA5E312}"/>
                </a:ext>
              </a:extLst>
            </p:cNvPr>
            <p:cNvSpPr/>
            <p:nvPr/>
          </p:nvSpPr>
          <p:spPr>
            <a:xfrm>
              <a:off x="8367683" y="4462179"/>
              <a:ext cx="101066" cy="466203"/>
            </a:xfrm>
            <a:custGeom>
              <a:avLst/>
              <a:gdLst/>
              <a:ahLst/>
              <a:cxnLst/>
              <a:rect l="l" t="t" r="r" b="b"/>
              <a:pathLst>
                <a:path w="1400" h="6458" extrusionOk="0">
                  <a:moveTo>
                    <a:pt x="180" y="1"/>
                  </a:moveTo>
                  <a:cubicBezTo>
                    <a:pt x="177" y="1"/>
                    <a:pt x="175" y="1"/>
                    <a:pt x="172" y="1"/>
                  </a:cubicBezTo>
                  <a:cubicBezTo>
                    <a:pt x="38" y="10"/>
                    <a:pt x="0" y="188"/>
                    <a:pt x="0" y="324"/>
                  </a:cubicBezTo>
                  <a:cubicBezTo>
                    <a:pt x="18" y="2386"/>
                    <a:pt x="246" y="4442"/>
                    <a:pt x="679" y="6458"/>
                  </a:cubicBezTo>
                  <a:cubicBezTo>
                    <a:pt x="752" y="6453"/>
                    <a:pt x="824" y="6451"/>
                    <a:pt x="896" y="6449"/>
                  </a:cubicBezTo>
                  <a:cubicBezTo>
                    <a:pt x="1254" y="5537"/>
                    <a:pt x="1399" y="4558"/>
                    <a:pt x="1318" y="3583"/>
                  </a:cubicBezTo>
                  <a:cubicBezTo>
                    <a:pt x="1221" y="2423"/>
                    <a:pt x="806" y="1316"/>
                    <a:pt x="396" y="227"/>
                  </a:cubicBezTo>
                  <a:cubicBezTo>
                    <a:pt x="357" y="122"/>
                    <a:pt x="289" y="1"/>
                    <a:pt x="180" y="1"/>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634" name="Google Shape;634;p38">
            <a:extLst>
              <a:ext uri="{FF2B5EF4-FFF2-40B4-BE49-F238E27FC236}">
                <a16:creationId xmlns:a16="http://schemas.microsoft.com/office/drawing/2014/main" id="{C50F83E8-F63C-72C9-4AEB-61325926E858}"/>
              </a:ext>
            </a:extLst>
          </p:cNvPr>
          <p:cNvGrpSpPr/>
          <p:nvPr/>
        </p:nvGrpSpPr>
        <p:grpSpPr>
          <a:xfrm>
            <a:off x="1012544" y="769204"/>
            <a:ext cx="933011" cy="752901"/>
            <a:chOff x="7514750" y="4210883"/>
            <a:chExt cx="953999" cy="769838"/>
          </a:xfrm>
        </p:grpSpPr>
        <p:sp>
          <p:nvSpPr>
            <p:cNvPr id="635" name="Google Shape;635;p38">
              <a:extLst>
                <a:ext uri="{FF2B5EF4-FFF2-40B4-BE49-F238E27FC236}">
                  <a16:creationId xmlns:a16="http://schemas.microsoft.com/office/drawing/2014/main" id="{32E6CB03-F33C-277D-BD27-FE38A3013D8F}"/>
                </a:ext>
              </a:extLst>
            </p:cNvPr>
            <p:cNvSpPr/>
            <p:nvPr/>
          </p:nvSpPr>
          <p:spPr>
            <a:xfrm>
              <a:off x="8024561" y="4469182"/>
              <a:ext cx="243136" cy="460933"/>
            </a:xfrm>
            <a:custGeom>
              <a:avLst/>
              <a:gdLst/>
              <a:ahLst/>
              <a:cxnLst/>
              <a:rect l="l" t="t" r="r" b="b"/>
              <a:pathLst>
                <a:path w="3368" h="6385" extrusionOk="0">
                  <a:moveTo>
                    <a:pt x="2453" y="0"/>
                  </a:moveTo>
                  <a:cubicBezTo>
                    <a:pt x="1997" y="0"/>
                    <a:pt x="1513" y="355"/>
                    <a:pt x="1213" y="747"/>
                  </a:cubicBezTo>
                  <a:cubicBezTo>
                    <a:pt x="554" y="1606"/>
                    <a:pt x="225" y="2680"/>
                    <a:pt x="102" y="3754"/>
                  </a:cubicBezTo>
                  <a:cubicBezTo>
                    <a:pt x="1" y="4626"/>
                    <a:pt x="29" y="5506"/>
                    <a:pt x="82" y="6385"/>
                  </a:cubicBezTo>
                  <a:cubicBezTo>
                    <a:pt x="480" y="6365"/>
                    <a:pt x="879" y="6352"/>
                    <a:pt x="1279" y="6347"/>
                  </a:cubicBezTo>
                  <a:lnTo>
                    <a:pt x="1677" y="6341"/>
                  </a:lnTo>
                  <a:cubicBezTo>
                    <a:pt x="2537" y="4946"/>
                    <a:pt x="3021" y="3326"/>
                    <a:pt x="3273" y="1698"/>
                  </a:cubicBezTo>
                  <a:cubicBezTo>
                    <a:pt x="3361" y="1132"/>
                    <a:pt x="3368" y="435"/>
                    <a:pt x="2884" y="126"/>
                  </a:cubicBezTo>
                  <a:cubicBezTo>
                    <a:pt x="2748" y="39"/>
                    <a:pt x="2602" y="0"/>
                    <a:pt x="2453"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36" name="Google Shape;636;p38">
              <a:extLst>
                <a:ext uri="{FF2B5EF4-FFF2-40B4-BE49-F238E27FC236}">
                  <a16:creationId xmlns:a16="http://schemas.microsoft.com/office/drawing/2014/main" id="{DF9FC4D0-762E-1891-41AF-366E5ADC5213}"/>
                </a:ext>
              </a:extLst>
            </p:cNvPr>
            <p:cNvSpPr/>
            <p:nvPr/>
          </p:nvSpPr>
          <p:spPr>
            <a:xfrm>
              <a:off x="7780773" y="4269286"/>
              <a:ext cx="284790" cy="657651"/>
            </a:xfrm>
            <a:custGeom>
              <a:avLst/>
              <a:gdLst/>
              <a:ahLst/>
              <a:cxnLst/>
              <a:rect l="l" t="t" r="r" b="b"/>
              <a:pathLst>
                <a:path w="3945" h="9110" extrusionOk="0">
                  <a:moveTo>
                    <a:pt x="787" y="0"/>
                  </a:moveTo>
                  <a:cubicBezTo>
                    <a:pt x="685" y="0"/>
                    <a:pt x="588" y="26"/>
                    <a:pt x="521" y="101"/>
                  </a:cubicBezTo>
                  <a:cubicBezTo>
                    <a:pt x="466" y="158"/>
                    <a:pt x="444" y="237"/>
                    <a:pt x="424" y="316"/>
                  </a:cubicBezTo>
                  <a:cubicBezTo>
                    <a:pt x="0" y="1964"/>
                    <a:pt x="727" y="3663"/>
                    <a:pt x="1439" y="5207"/>
                  </a:cubicBezTo>
                  <a:lnTo>
                    <a:pt x="3207" y="9053"/>
                  </a:lnTo>
                  <a:lnTo>
                    <a:pt x="3945" y="9110"/>
                  </a:lnTo>
                  <a:cubicBezTo>
                    <a:pt x="3938" y="7406"/>
                    <a:pt x="3804" y="5706"/>
                    <a:pt x="3538" y="4021"/>
                  </a:cubicBezTo>
                  <a:cubicBezTo>
                    <a:pt x="3409" y="3193"/>
                    <a:pt x="3242" y="2357"/>
                    <a:pt x="2851" y="1617"/>
                  </a:cubicBezTo>
                  <a:cubicBezTo>
                    <a:pt x="2460" y="874"/>
                    <a:pt x="1810" y="233"/>
                    <a:pt x="997" y="29"/>
                  </a:cubicBezTo>
                  <a:cubicBezTo>
                    <a:pt x="930" y="13"/>
                    <a:pt x="857" y="0"/>
                    <a:pt x="787"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37" name="Google Shape;637;p38">
              <a:extLst>
                <a:ext uri="{FF2B5EF4-FFF2-40B4-BE49-F238E27FC236}">
                  <a16:creationId xmlns:a16="http://schemas.microsoft.com/office/drawing/2014/main" id="{84F86A2F-9EC3-CB6C-7550-DE8C8FE1E71B}"/>
                </a:ext>
              </a:extLst>
            </p:cNvPr>
            <p:cNvSpPr/>
            <p:nvPr/>
          </p:nvSpPr>
          <p:spPr>
            <a:xfrm>
              <a:off x="8003842" y="4210883"/>
              <a:ext cx="185889" cy="717641"/>
            </a:xfrm>
            <a:custGeom>
              <a:avLst/>
              <a:gdLst/>
              <a:ahLst/>
              <a:cxnLst/>
              <a:rect l="l" t="t" r="r" b="b"/>
              <a:pathLst>
                <a:path w="2575" h="9941" extrusionOk="0">
                  <a:moveTo>
                    <a:pt x="980" y="0"/>
                  </a:moveTo>
                  <a:cubicBezTo>
                    <a:pt x="972" y="0"/>
                    <a:pt x="964" y="0"/>
                    <a:pt x="956" y="1"/>
                  </a:cubicBezTo>
                  <a:cubicBezTo>
                    <a:pt x="764" y="14"/>
                    <a:pt x="635" y="196"/>
                    <a:pt x="554" y="368"/>
                  </a:cubicBezTo>
                  <a:cubicBezTo>
                    <a:pt x="229" y="1044"/>
                    <a:pt x="198" y="1819"/>
                    <a:pt x="176" y="2571"/>
                  </a:cubicBezTo>
                  <a:cubicBezTo>
                    <a:pt x="125" y="4268"/>
                    <a:pt x="73" y="5966"/>
                    <a:pt x="20" y="7666"/>
                  </a:cubicBezTo>
                  <a:cubicBezTo>
                    <a:pt x="7" y="8129"/>
                    <a:pt x="0" y="8621"/>
                    <a:pt x="235" y="9023"/>
                  </a:cubicBezTo>
                  <a:lnTo>
                    <a:pt x="892" y="9941"/>
                  </a:lnTo>
                  <a:cubicBezTo>
                    <a:pt x="1039" y="9936"/>
                    <a:pt x="1188" y="9932"/>
                    <a:pt x="1338" y="9930"/>
                  </a:cubicBezTo>
                  <a:cubicBezTo>
                    <a:pt x="2295" y="7470"/>
                    <a:pt x="2574" y="4797"/>
                    <a:pt x="2141" y="2193"/>
                  </a:cubicBezTo>
                  <a:cubicBezTo>
                    <a:pt x="2023" y="1492"/>
                    <a:pt x="1841" y="772"/>
                    <a:pt x="1375" y="236"/>
                  </a:cubicBezTo>
                  <a:cubicBezTo>
                    <a:pt x="1271" y="115"/>
                    <a:pt x="1135" y="0"/>
                    <a:pt x="980" y="0"/>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38" name="Google Shape;638;p38">
              <a:extLst>
                <a:ext uri="{FF2B5EF4-FFF2-40B4-BE49-F238E27FC236}">
                  <a16:creationId xmlns:a16="http://schemas.microsoft.com/office/drawing/2014/main" id="{5134D7E8-AF67-D262-3D78-A20D8A8CFA26}"/>
                </a:ext>
              </a:extLst>
            </p:cNvPr>
            <p:cNvSpPr/>
            <p:nvPr/>
          </p:nvSpPr>
          <p:spPr>
            <a:xfrm>
              <a:off x="7731322" y="4624175"/>
              <a:ext cx="309839" cy="312799"/>
            </a:xfrm>
            <a:custGeom>
              <a:avLst/>
              <a:gdLst/>
              <a:ahLst/>
              <a:cxnLst/>
              <a:rect l="l" t="t" r="r" b="b"/>
              <a:pathLst>
                <a:path w="4292" h="4333" extrusionOk="0">
                  <a:moveTo>
                    <a:pt x="415" y="0"/>
                  </a:moveTo>
                  <a:cubicBezTo>
                    <a:pt x="382" y="0"/>
                    <a:pt x="350" y="5"/>
                    <a:pt x="318" y="17"/>
                  </a:cubicBezTo>
                  <a:cubicBezTo>
                    <a:pt x="171" y="72"/>
                    <a:pt x="112" y="245"/>
                    <a:pt x="90" y="401"/>
                  </a:cubicBezTo>
                  <a:cubicBezTo>
                    <a:pt x="0" y="1073"/>
                    <a:pt x="268" y="1756"/>
                    <a:pt x="679" y="2299"/>
                  </a:cubicBezTo>
                  <a:cubicBezTo>
                    <a:pt x="1089" y="2841"/>
                    <a:pt x="1630" y="3265"/>
                    <a:pt x="2165" y="3684"/>
                  </a:cubicBezTo>
                  <a:lnTo>
                    <a:pt x="2996" y="4332"/>
                  </a:lnTo>
                  <a:cubicBezTo>
                    <a:pt x="3211" y="4306"/>
                    <a:pt x="3426" y="4286"/>
                    <a:pt x="3641" y="4269"/>
                  </a:cubicBezTo>
                  <a:cubicBezTo>
                    <a:pt x="3841" y="4253"/>
                    <a:pt x="4039" y="4242"/>
                    <a:pt x="4239" y="4233"/>
                  </a:cubicBezTo>
                  <a:lnTo>
                    <a:pt x="4291" y="4174"/>
                  </a:lnTo>
                  <a:cubicBezTo>
                    <a:pt x="3859" y="2307"/>
                    <a:pt x="2436" y="702"/>
                    <a:pt x="632" y="50"/>
                  </a:cubicBezTo>
                  <a:cubicBezTo>
                    <a:pt x="563" y="24"/>
                    <a:pt x="488" y="0"/>
                    <a:pt x="415"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39" name="Google Shape;639;p38">
              <a:extLst>
                <a:ext uri="{FF2B5EF4-FFF2-40B4-BE49-F238E27FC236}">
                  <a16:creationId xmlns:a16="http://schemas.microsoft.com/office/drawing/2014/main" id="{268082B9-0731-1B04-266A-5E26F529E9D7}"/>
                </a:ext>
              </a:extLst>
            </p:cNvPr>
            <p:cNvSpPr/>
            <p:nvPr/>
          </p:nvSpPr>
          <p:spPr>
            <a:xfrm>
              <a:off x="7514750" y="4638613"/>
              <a:ext cx="106264" cy="330053"/>
            </a:xfrm>
            <a:custGeom>
              <a:avLst/>
              <a:gdLst/>
              <a:ahLst/>
              <a:cxnLst/>
              <a:rect l="l" t="t" r="r" b="b"/>
              <a:pathLst>
                <a:path w="1472" h="4572" extrusionOk="0">
                  <a:moveTo>
                    <a:pt x="262" y="0"/>
                  </a:moveTo>
                  <a:cubicBezTo>
                    <a:pt x="250" y="0"/>
                    <a:pt x="237" y="4"/>
                    <a:pt x="226" y="12"/>
                  </a:cubicBezTo>
                  <a:cubicBezTo>
                    <a:pt x="206" y="32"/>
                    <a:pt x="193" y="61"/>
                    <a:pt x="193" y="91"/>
                  </a:cubicBezTo>
                  <a:cubicBezTo>
                    <a:pt x="0" y="1587"/>
                    <a:pt x="428" y="3155"/>
                    <a:pt x="1357" y="4343"/>
                  </a:cubicBezTo>
                  <a:lnTo>
                    <a:pt x="1346" y="4571"/>
                  </a:lnTo>
                  <a:cubicBezTo>
                    <a:pt x="1410" y="3776"/>
                    <a:pt x="1471" y="2973"/>
                    <a:pt x="1359" y="2182"/>
                  </a:cubicBezTo>
                  <a:cubicBezTo>
                    <a:pt x="1245" y="1391"/>
                    <a:pt x="938" y="603"/>
                    <a:pt x="360" y="52"/>
                  </a:cubicBezTo>
                  <a:cubicBezTo>
                    <a:pt x="333" y="26"/>
                    <a:pt x="296" y="0"/>
                    <a:pt x="262"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40" name="Google Shape;640;p38">
              <a:extLst>
                <a:ext uri="{FF2B5EF4-FFF2-40B4-BE49-F238E27FC236}">
                  <a16:creationId xmlns:a16="http://schemas.microsoft.com/office/drawing/2014/main" id="{8E4B96FA-C5D1-F2A3-A101-522575FC302F}"/>
                </a:ext>
              </a:extLst>
            </p:cNvPr>
            <p:cNvSpPr/>
            <p:nvPr/>
          </p:nvSpPr>
          <p:spPr>
            <a:xfrm>
              <a:off x="8176666" y="4630600"/>
              <a:ext cx="145607" cy="350122"/>
            </a:xfrm>
            <a:custGeom>
              <a:avLst/>
              <a:gdLst/>
              <a:ahLst/>
              <a:cxnLst/>
              <a:rect l="l" t="t" r="r" b="b"/>
              <a:pathLst>
                <a:path w="2017" h="4850" extrusionOk="0">
                  <a:moveTo>
                    <a:pt x="1887" y="0"/>
                  </a:moveTo>
                  <a:cubicBezTo>
                    <a:pt x="1384" y="470"/>
                    <a:pt x="870" y="951"/>
                    <a:pt x="540" y="1555"/>
                  </a:cubicBezTo>
                  <a:cubicBezTo>
                    <a:pt x="0" y="2541"/>
                    <a:pt x="7" y="3727"/>
                    <a:pt x="77" y="4849"/>
                  </a:cubicBezTo>
                  <a:lnTo>
                    <a:pt x="514" y="4777"/>
                  </a:lnTo>
                  <a:cubicBezTo>
                    <a:pt x="1212" y="3569"/>
                    <a:pt x="1693" y="2245"/>
                    <a:pt x="1930" y="868"/>
                  </a:cubicBezTo>
                  <a:cubicBezTo>
                    <a:pt x="1981" y="578"/>
                    <a:pt x="2016" y="264"/>
                    <a:pt x="1887"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641" name="Google Shape;641;p38">
              <a:extLst>
                <a:ext uri="{FF2B5EF4-FFF2-40B4-BE49-F238E27FC236}">
                  <a16:creationId xmlns:a16="http://schemas.microsoft.com/office/drawing/2014/main" id="{5BB3BF81-7D0C-00FA-EC02-4D67E255B88B}"/>
                </a:ext>
              </a:extLst>
            </p:cNvPr>
            <p:cNvSpPr/>
            <p:nvPr/>
          </p:nvSpPr>
          <p:spPr>
            <a:xfrm>
              <a:off x="8367683" y="4462179"/>
              <a:ext cx="101066" cy="466203"/>
            </a:xfrm>
            <a:custGeom>
              <a:avLst/>
              <a:gdLst/>
              <a:ahLst/>
              <a:cxnLst/>
              <a:rect l="l" t="t" r="r" b="b"/>
              <a:pathLst>
                <a:path w="1400" h="6458" extrusionOk="0">
                  <a:moveTo>
                    <a:pt x="180" y="1"/>
                  </a:moveTo>
                  <a:cubicBezTo>
                    <a:pt x="177" y="1"/>
                    <a:pt x="175" y="1"/>
                    <a:pt x="172" y="1"/>
                  </a:cubicBezTo>
                  <a:cubicBezTo>
                    <a:pt x="38" y="10"/>
                    <a:pt x="0" y="188"/>
                    <a:pt x="0" y="324"/>
                  </a:cubicBezTo>
                  <a:cubicBezTo>
                    <a:pt x="18" y="2386"/>
                    <a:pt x="246" y="4442"/>
                    <a:pt x="679" y="6458"/>
                  </a:cubicBezTo>
                  <a:cubicBezTo>
                    <a:pt x="752" y="6453"/>
                    <a:pt x="824" y="6451"/>
                    <a:pt x="896" y="6449"/>
                  </a:cubicBezTo>
                  <a:cubicBezTo>
                    <a:pt x="1254" y="5537"/>
                    <a:pt x="1399" y="4558"/>
                    <a:pt x="1318" y="3583"/>
                  </a:cubicBezTo>
                  <a:cubicBezTo>
                    <a:pt x="1221" y="2423"/>
                    <a:pt x="806" y="1316"/>
                    <a:pt x="396" y="227"/>
                  </a:cubicBezTo>
                  <a:cubicBezTo>
                    <a:pt x="357" y="122"/>
                    <a:pt x="289" y="1"/>
                    <a:pt x="180" y="1"/>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sp>
        <p:nvSpPr>
          <p:cNvPr id="115" name="Ondertitel 10">
            <a:extLst>
              <a:ext uri="{FF2B5EF4-FFF2-40B4-BE49-F238E27FC236}">
                <a16:creationId xmlns:a16="http://schemas.microsoft.com/office/drawing/2014/main" id="{1205050D-A922-1417-3D4D-C0C8AF3178FB}"/>
              </a:ext>
            </a:extLst>
          </p:cNvPr>
          <p:cNvSpPr txBox="1">
            <a:spLocks/>
          </p:cNvSpPr>
          <p:nvPr/>
        </p:nvSpPr>
        <p:spPr>
          <a:xfrm flipH="1">
            <a:off x="2657795" y="2921646"/>
            <a:ext cx="8587627" cy="3416101"/>
          </a:xfrm>
          <a:prstGeom prst="rect">
            <a:avLst/>
          </a:prstGeom>
        </p:spPr>
        <p:txBody>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r>
              <a:rPr lang="nl-NL" sz="1800" kern="0" dirty="0">
                <a:solidFill>
                  <a:schemeClr val="tx1"/>
                </a:solidFill>
                <a:latin typeface="Bahnschrift" panose="020B0502040204020203" pitchFamily="34" charset="0"/>
                <a:sym typeface="Wingdings" panose="05000000000000000000" pitchFamily="2" charset="2"/>
              </a:rPr>
              <a:t>- WP IBO bestuderen</a:t>
            </a:r>
            <a:br>
              <a:rPr lang="nl-NL" sz="1800" kern="0" dirty="0">
                <a:solidFill>
                  <a:schemeClr val="tx1"/>
                </a:solidFill>
                <a:latin typeface="Bahnschrift" panose="020B0502040204020203" pitchFamily="34" charset="0"/>
                <a:sym typeface="Wingdings" panose="05000000000000000000" pitchFamily="2" charset="2"/>
              </a:rPr>
            </a:br>
            <a:r>
              <a:rPr lang="nl-NL" sz="1800" kern="0" dirty="0">
                <a:solidFill>
                  <a:schemeClr val="tx1"/>
                </a:solidFill>
                <a:latin typeface="Bahnschrift" panose="020B0502040204020203" pitchFamily="34" charset="0"/>
                <a:sym typeface="Wingdings" panose="05000000000000000000" pitchFamily="2" charset="2"/>
              </a:rPr>
              <a:t>- WP IBO Bespreken </a:t>
            </a:r>
            <a:br>
              <a:rPr lang="nl-NL" sz="1800" kern="0" dirty="0">
                <a:solidFill>
                  <a:schemeClr val="tx1"/>
                </a:solidFill>
                <a:latin typeface="Bahnschrift" panose="020B0502040204020203" pitchFamily="34" charset="0"/>
                <a:sym typeface="Wingdings" panose="05000000000000000000" pitchFamily="2" charset="2"/>
              </a:rPr>
            </a:br>
            <a:r>
              <a:rPr lang="nl-NL" sz="1800" kern="0" dirty="0">
                <a:solidFill>
                  <a:schemeClr val="tx1"/>
                </a:solidFill>
                <a:latin typeface="Bahnschrift" panose="020B0502040204020203" pitchFamily="34" charset="0"/>
                <a:sym typeface="Wingdings" panose="05000000000000000000" pitchFamily="2" charset="2"/>
              </a:rPr>
              <a:t>- WP SMART doelen bij de IBO</a:t>
            </a:r>
          </a:p>
          <a:p>
            <a:r>
              <a:rPr lang="nl-NL" sz="1800" kern="0" dirty="0">
                <a:solidFill>
                  <a:schemeClr val="tx1"/>
                </a:solidFill>
                <a:latin typeface="Bahnschrift" panose="020B0502040204020203" pitchFamily="34" charset="0"/>
                <a:sym typeface="Wingdings" panose="05000000000000000000" pitchFamily="2" charset="2"/>
              </a:rPr>
              <a:t>- QA Diversiteit</a:t>
            </a:r>
          </a:p>
          <a:p>
            <a:endParaRPr lang="nl-NL" sz="1800" kern="0" dirty="0">
              <a:solidFill>
                <a:schemeClr val="tx1"/>
              </a:solidFill>
              <a:latin typeface="Bahnschrift" panose="020B0502040204020203" pitchFamily="34" charset="0"/>
              <a:sym typeface="Wingdings" panose="05000000000000000000" pitchFamily="2" charset="2"/>
            </a:endParaRPr>
          </a:p>
          <a:p>
            <a:endParaRPr lang="nl-NL" sz="1800" kern="0" dirty="0">
              <a:solidFill>
                <a:schemeClr val="tx1"/>
              </a:solidFill>
              <a:latin typeface="Bahnschrift" panose="020B0502040204020203" pitchFamily="34" charset="0"/>
            </a:endParaRPr>
          </a:p>
        </p:txBody>
      </p:sp>
    </p:spTree>
    <p:extLst>
      <p:ext uri="{BB962C8B-B14F-4D97-AF65-F5344CB8AC3E}">
        <p14:creationId xmlns:p14="http://schemas.microsoft.com/office/powerpoint/2010/main" val="293316450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1124"/>
        <p:cNvGrpSpPr/>
        <p:nvPr/>
      </p:nvGrpSpPr>
      <p:grpSpPr>
        <a:xfrm>
          <a:off x="0" y="0"/>
          <a:ext cx="0" cy="0"/>
          <a:chOff x="0" y="0"/>
          <a:chExt cx="0" cy="0"/>
        </a:xfrm>
      </p:grpSpPr>
      <p:sp>
        <p:nvSpPr>
          <p:cNvPr id="1125" name="Google Shape;1125;p50"/>
          <p:cNvSpPr txBox="1">
            <a:spLocks noGrp="1"/>
          </p:cNvSpPr>
          <p:nvPr>
            <p:ph type="title"/>
          </p:nvPr>
        </p:nvSpPr>
        <p:spPr>
          <a:xfrm>
            <a:off x="960000" y="946967"/>
            <a:ext cx="5288400" cy="1413200"/>
          </a:xfrm>
          <a:prstGeom prst="rect">
            <a:avLst/>
          </a:prstGeom>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r>
              <a:rPr lang="nl-NL" sz="4400" dirty="0">
                <a:solidFill>
                  <a:srgbClr val="69A1C2"/>
                </a:solidFill>
                <a:latin typeface="Broadway" panose="04040905080B02020502" pitchFamily="82" charset="0"/>
              </a:rPr>
              <a:t>Houding</a:t>
            </a:r>
            <a:endParaRPr dirty="0">
              <a:solidFill>
                <a:srgbClr val="69A1C2"/>
              </a:solidFill>
              <a:latin typeface="Broadway" panose="04040905080B02020502" pitchFamily="82" charset="0"/>
            </a:endParaRPr>
          </a:p>
        </p:txBody>
      </p:sp>
      <p:grpSp>
        <p:nvGrpSpPr>
          <p:cNvPr id="1132" name="Google Shape;1132;p50"/>
          <p:cNvGrpSpPr/>
          <p:nvPr/>
        </p:nvGrpSpPr>
        <p:grpSpPr>
          <a:xfrm>
            <a:off x="9220042" y="599563"/>
            <a:ext cx="948148" cy="765116"/>
            <a:chOff x="7514750" y="4210883"/>
            <a:chExt cx="953999" cy="769838"/>
          </a:xfrm>
        </p:grpSpPr>
        <p:sp>
          <p:nvSpPr>
            <p:cNvPr id="1133" name="Google Shape;1133;p50"/>
            <p:cNvSpPr/>
            <p:nvPr/>
          </p:nvSpPr>
          <p:spPr>
            <a:xfrm>
              <a:off x="8024561" y="4469182"/>
              <a:ext cx="243136" cy="460933"/>
            </a:xfrm>
            <a:custGeom>
              <a:avLst/>
              <a:gdLst/>
              <a:ahLst/>
              <a:cxnLst/>
              <a:rect l="l" t="t" r="r" b="b"/>
              <a:pathLst>
                <a:path w="3368" h="6385" extrusionOk="0">
                  <a:moveTo>
                    <a:pt x="2453" y="0"/>
                  </a:moveTo>
                  <a:cubicBezTo>
                    <a:pt x="1997" y="0"/>
                    <a:pt x="1513" y="355"/>
                    <a:pt x="1213" y="747"/>
                  </a:cubicBezTo>
                  <a:cubicBezTo>
                    <a:pt x="554" y="1606"/>
                    <a:pt x="225" y="2680"/>
                    <a:pt x="102" y="3754"/>
                  </a:cubicBezTo>
                  <a:cubicBezTo>
                    <a:pt x="1" y="4626"/>
                    <a:pt x="29" y="5506"/>
                    <a:pt x="82" y="6385"/>
                  </a:cubicBezTo>
                  <a:cubicBezTo>
                    <a:pt x="480" y="6365"/>
                    <a:pt x="879" y="6352"/>
                    <a:pt x="1279" y="6347"/>
                  </a:cubicBezTo>
                  <a:lnTo>
                    <a:pt x="1677" y="6341"/>
                  </a:lnTo>
                  <a:cubicBezTo>
                    <a:pt x="2537" y="4946"/>
                    <a:pt x="3021" y="3326"/>
                    <a:pt x="3273" y="1698"/>
                  </a:cubicBezTo>
                  <a:cubicBezTo>
                    <a:pt x="3361" y="1132"/>
                    <a:pt x="3368" y="435"/>
                    <a:pt x="2884" y="126"/>
                  </a:cubicBezTo>
                  <a:cubicBezTo>
                    <a:pt x="2748" y="39"/>
                    <a:pt x="2602" y="0"/>
                    <a:pt x="2453"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34" name="Google Shape;1134;p50"/>
            <p:cNvSpPr/>
            <p:nvPr/>
          </p:nvSpPr>
          <p:spPr>
            <a:xfrm>
              <a:off x="7780773" y="4269286"/>
              <a:ext cx="284790" cy="657651"/>
            </a:xfrm>
            <a:custGeom>
              <a:avLst/>
              <a:gdLst/>
              <a:ahLst/>
              <a:cxnLst/>
              <a:rect l="l" t="t" r="r" b="b"/>
              <a:pathLst>
                <a:path w="3945" h="9110" extrusionOk="0">
                  <a:moveTo>
                    <a:pt x="787" y="0"/>
                  </a:moveTo>
                  <a:cubicBezTo>
                    <a:pt x="685" y="0"/>
                    <a:pt x="588" y="26"/>
                    <a:pt x="521" y="101"/>
                  </a:cubicBezTo>
                  <a:cubicBezTo>
                    <a:pt x="466" y="158"/>
                    <a:pt x="444" y="237"/>
                    <a:pt x="424" y="316"/>
                  </a:cubicBezTo>
                  <a:cubicBezTo>
                    <a:pt x="0" y="1964"/>
                    <a:pt x="727" y="3663"/>
                    <a:pt x="1439" y="5207"/>
                  </a:cubicBezTo>
                  <a:lnTo>
                    <a:pt x="3207" y="9053"/>
                  </a:lnTo>
                  <a:lnTo>
                    <a:pt x="3945" y="9110"/>
                  </a:lnTo>
                  <a:cubicBezTo>
                    <a:pt x="3938" y="7406"/>
                    <a:pt x="3804" y="5706"/>
                    <a:pt x="3538" y="4021"/>
                  </a:cubicBezTo>
                  <a:cubicBezTo>
                    <a:pt x="3409" y="3193"/>
                    <a:pt x="3242" y="2357"/>
                    <a:pt x="2851" y="1617"/>
                  </a:cubicBezTo>
                  <a:cubicBezTo>
                    <a:pt x="2460" y="874"/>
                    <a:pt x="1810" y="233"/>
                    <a:pt x="997" y="29"/>
                  </a:cubicBezTo>
                  <a:cubicBezTo>
                    <a:pt x="930" y="13"/>
                    <a:pt x="857" y="0"/>
                    <a:pt x="787"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35" name="Google Shape;1135;p50"/>
            <p:cNvSpPr/>
            <p:nvPr/>
          </p:nvSpPr>
          <p:spPr>
            <a:xfrm>
              <a:off x="8003842" y="4210883"/>
              <a:ext cx="185889" cy="717641"/>
            </a:xfrm>
            <a:custGeom>
              <a:avLst/>
              <a:gdLst/>
              <a:ahLst/>
              <a:cxnLst/>
              <a:rect l="l" t="t" r="r" b="b"/>
              <a:pathLst>
                <a:path w="2575" h="9941" extrusionOk="0">
                  <a:moveTo>
                    <a:pt x="980" y="0"/>
                  </a:moveTo>
                  <a:cubicBezTo>
                    <a:pt x="972" y="0"/>
                    <a:pt x="964" y="0"/>
                    <a:pt x="956" y="1"/>
                  </a:cubicBezTo>
                  <a:cubicBezTo>
                    <a:pt x="764" y="14"/>
                    <a:pt x="635" y="196"/>
                    <a:pt x="554" y="368"/>
                  </a:cubicBezTo>
                  <a:cubicBezTo>
                    <a:pt x="229" y="1044"/>
                    <a:pt x="198" y="1819"/>
                    <a:pt x="176" y="2571"/>
                  </a:cubicBezTo>
                  <a:cubicBezTo>
                    <a:pt x="125" y="4268"/>
                    <a:pt x="73" y="5966"/>
                    <a:pt x="20" y="7666"/>
                  </a:cubicBezTo>
                  <a:cubicBezTo>
                    <a:pt x="7" y="8129"/>
                    <a:pt x="0" y="8621"/>
                    <a:pt x="235" y="9023"/>
                  </a:cubicBezTo>
                  <a:lnTo>
                    <a:pt x="892" y="9941"/>
                  </a:lnTo>
                  <a:cubicBezTo>
                    <a:pt x="1039" y="9936"/>
                    <a:pt x="1188" y="9932"/>
                    <a:pt x="1338" y="9930"/>
                  </a:cubicBezTo>
                  <a:cubicBezTo>
                    <a:pt x="2295" y="7470"/>
                    <a:pt x="2574" y="4797"/>
                    <a:pt x="2141" y="2193"/>
                  </a:cubicBezTo>
                  <a:cubicBezTo>
                    <a:pt x="2023" y="1492"/>
                    <a:pt x="1841" y="772"/>
                    <a:pt x="1375" y="236"/>
                  </a:cubicBezTo>
                  <a:cubicBezTo>
                    <a:pt x="1271" y="115"/>
                    <a:pt x="1135" y="0"/>
                    <a:pt x="980" y="0"/>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36" name="Google Shape;1136;p50"/>
            <p:cNvSpPr/>
            <p:nvPr/>
          </p:nvSpPr>
          <p:spPr>
            <a:xfrm>
              <a:off x="7731322" y="4624175"/>
              <a:ext cx="309839" cy="312799"/>
            </a:xfrm>
            <a:custGeom>
              <a:avLst/>
              <a:gdLst/>
              <a:ahLst/>
              <a:cxnLst/>
              <a:rect l="l" t="t" r="r" b="b"/>
              <a:pathLst>
                <a:path w="4292" h="4333" extrusionOk="0">
                  <a:moveTo>
                    <a:pt x="415" y="0"/>
                  </a:moveTo>
                  <a:cubicBezTo>
                    <a:pt x="382" y="0"/>
                    <a:pt x="350" y="5"/>
                    <a:pt x="318" y="17"/>
                  </a:cubicBezTo>
                  <a:cubicBezTo>
                    <a:pt x="171" y="72"/>
                    <a:pt x="112" y="245"/>
                    <a:pt x="90" y="401"/>
                  </a:cubicBezTo>
                  <a:cubicBezTo>
                    <a:pt x="0" y="1073"/>
                    <a:pt x="268" y="1756"/>
                    <a:pt x="679" y="2299"/>
                  </a:cubicBezTo>
                  <a:cubicBezTo>
                    <a:pt x="1089" y="2841"/>
                    <a:pt x="1630" y="3265"/>
                    <a:pt x="2165" y="3684"/>
                  </a:cubicBezTo>
                  <a:lnTo>
                    <a:pt x="2996" y="4332"/>
                  </a:lnTo>
                  <a:cubicBezTo>
                    <a:pt x="3211" y="4306"/>
                    <a:pt x="3426" y="4286"/>
                    <a:pt x="3641" y="4269"/>
                  </a:cubicBezTo>
                  <a:cubicBezTo>
                    <a:pt x="3841" y="4253"/>
                    <a:pt x="4039" y="4242"/>
                    <a:pt x="4239" y="4233"/>
                  </a:cubicBezTo>
                  <a:lnTo>
                    <a:pt x="4291" y="4174"/>
                  </a:lnTo>
                  <a:cubicBezTo>
                    <a:pt x="3859" y="2307"/>
                    <a:pt x="2436" y="702"/>
                    <a:pt x="632" y="50"/>
                  </a:cubicBezTo>
                  <a:cubicBezTo>
                    <a:pt x="563" y="24"/>
                    <a:pt x="488" y="0"/>
                    <a:pt x="415"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37" name="Google Shape;1137;p50"/>
            <p:cNvSpPr/>
            <p:nvPr/>
          </p:nvSpPr>
          <p:spPr>
            <a:xfrm>
              <a:off x="7514750" y="4638613"/>
              <a:ext cx="106264" cy="330053"/>
            </a:xfrm>
            <a:custGeom>
              <a:avLst/>
              <a:gdLst/>
              <a:ahLst/>
              <a:cxnLst/>
              <a:rect l="l" t="t" r="r" b="b"/>
              <a:pathLst>
                <a:path w="1472" h="4572" extrusionOk="0">
                  <a:moveTo>
                    <a:pt x="262" y="0"/>
                  </a:moveTo>
                  <a:cubicBezTo>
                    <a:pt x="250" y="0"/>
                    <a:pt x="237" y="4"/>
                    <a:pt x="226" y="12"/>
                  </a:cubicBezTo>
                  <a:cubicBezTo>
                    <a:pt x="206" y="32"/>
                    <a:pt x="193" y="61"/>
                    <a:pt x="193" y="91"/>
                  </a:cubicBezTo>
                  <a:cubicBezTo>
                    <a:pt x="0" y="1587"/>
                    <a:pt x="428" y="3155"/>
                    <a:pt x="1357" y="4343"/>
                  </a:cubicBezTo>
                  <a:lnTo>
                    <a:pt x="1346" y="4571"/>
                  </a:lnTo>
                  <a:cubicBezTo>
                    <a:pt x="1410" y="3776"/>
                    <a:pt x="1471" y="2973"/>
                    <a:pt x="1359" y="2182"/>
                  </a:cubicBezTo>
                  <a:cubicBezTo>
                    <a:pt x="1245" y="1391"/>
                    <a:pt x="938" y="603"/>
                    <a:pt x="360" y="52"/>
                  </a:cubicBezTo>
                  <a:cubicBezTo>
                    <a:pt x="333" y="26"/>
                    <a:pt x="296" y="0"/>
                    <a:pt x="262"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38" name="Google Shape;1138;p50"/>
            <p:cNvSpPr/>
            <p:nvPr/>
          </p:nvSpPr>
          <p:spPr>
            <a:xfrm>
              <a:off x="8176666" y="4630600"/>
              <a:ext cx="145607" cy="350122"/>
            </a:xfrm>
            <a:custGeom>
              <a:avLst/>
              <a:gdLst/>
              <a:ahLst/>
              <a:cxnLst/>
              <a:rect l="l" t="t" r="r" b="b"/>
              <a:pathLst>
                <a:path w="2017" h="4850" extrusionOk="0">
                  <a:moveTo>
                    <a:pt x="1887" y="0"/>
                  </a:moveTo>
                  <a:cubicBezTo>
                    <a:pt x="1384" y="470"/>
                    <a:pt x="870" y="951"/>
                    <a:pt x="540" y="1555"/>
                  </a:cubicBezTo>
                  <a:cubicBezTo>
                    <a:pt x="0" y="2541"/>
                    <a:pt x="7" y="3727"/>
                    <a:pt x="77" y="4849"/>
                  </a:cubicBezTo>
                  <a:lnTo>
                    <a:pt x="514" y="4777"/>
                  </a:lnTo>
                  <a:cubicBezTo>
                    <a:pt x="1212" y="3569"/>
                    <a:pt x="1693" y="2245"/>
                    <a:pt x="1930" y="868"/>
                  </a:cubicBezTo>
                  <a:cubicBezTo>
                    <a:pt x="1981" y="578"/>
                    <a:pt x="2016" y="264"/>
                    <a:pt x="1887"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39" name="Google Shape;1139;p50"/>
            <p:cNvSpPr/>
            <p:nvPr/>
          </p:nvSpPr>
          <p:spPr>
            <a:xfrm>
              <a:off x="8367683" y="4462179"/>
              <a:ext cx="101066" cy="466203"/>
            </a:xfrm>
            <a:custGeom>
              <a:avLst/>
              <a:gdLst/>
              <a:ahLst/>
              <a:cxnLst/>
              <a:rect l="l" t="t" r="r" b="b"/>
              <a:pathLst>
                <a:path w="1400" h="6458" extrusionOk="0">
                  <a:moveTo>
                    <a:pt x="180" y="1"/>
                  </a:moveTo>
                  <a:cubicBezTo>
                    <a:pt x="177" y="1"/>
                    <a:pt x="175" y="1"/>
                    <a:pt x="172" y="1"/>
                  </a:cubicBezTo>
                  <a:cubicBezTo>
                    <a:pt x="38" y="10"/>
                    <a:pt x="0" y="188"/>
                    <a:pt x="0" y="324"/>
                  </a:cubicBezTo>
                  <a:cubicBezTo>
                    <a:pt x="18" y="2386"/>
                    <a:pt x="246" y="4442"/>
                    <a:pt x="679" y="6458"/>
                  </a:cubicBezTo>
                  <a:cubicBezTo>
                    <a:pt x="752" y="6453"/>
                    <a:pt x="824" y="6451"/>
                    <a:pt x="896" y="6449"/>
                  </a:cubicBezTo>
                  <a:cubicBezTo>
                    <a:pt x="1254" y="5537"/>
                    <a:pt x="1399" y="4558"/>
                    <a:pt x="1318" y="3583"/>
                  </a:cubicBezTo>
                  <a:cubicBezTo>
                    <a:pt x="1221" y="2423"/>
                    <a:pt x="806" y="1316"/>
                    <a:pt x="396" y="227"/>
                  </a:cubicBezTo>
                  <a:cubicBezTo>
                    <a:pt x="357" y="122"/>
                    <a:pt x="289" y="1"/>
                    <a:pt x="180" y="1"/>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1140" name="Google Shape;1140;p50"/>
          <p:cNvGrpSpPr/>
          <p:nvPr/>
        </p:nvGrpSpPr>
        <p:grpSpPr>
          <a:xfrm>
            <a:off x="10731660" y="1946110"/>
            <a:ext cx="635177" cy="634183"/>
            <a:chOff x="5721625" y="4984150"/>
            <a:chExt cx="196950" cy="196650"/>
          </a:xfrm>
        </p:grpSpPr>
        <p:sp>
          <p:nvSpPr>
            <p:cNvPr id="1141" name="Google Shape;1141;p50"/>
            <p:cNvSpPr/>
            <p:nvPr/>
          </p:nvSpPr>
          <p:spPr>
            <a:xfrm>
              <a:off x="5847225" y="4984150"/>
              <a:ext cx="22325" cy="185825"/>
            </a:xfrm>
            <a:custGeom>
              <a:avLst/>
              <a:gdLst/>
              <a:ahLst/>
              <a:cxnLst/>
              <a:rect l="l" t="t" r="r" b="b"/>
              <a:pathLst>
                <a:path w="893" h="7433" extrusionOk="0">
                  <a:moveTo>
                    <a:pt x="732" y="1"/>
                  </a:moveTo>
                  <a:lnTo>
                    <a:pt x="732" y="1"/>
                  </a:lnTo>
                  <a:cubicBezTo>
                    <a:pt x="181" y="2414"/>
                    <a:pt x="1" y="4898"/>
                    <a:pt x="199" y="7364"/>
                  </a:cubicBezTo>
                  <a:lnTo>
                    <a:pt x="462" y="7432"/>
                  </a:lnTo>
                  <a:cubicBezTo>
                    <a:pt x="803" y="4971"/>
                    <a:pt x="893" y="2480"/>
                    <a:pt x="732"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42" name="Google Shape;1142;p50"/>
            <p:cNvSpPr/>
            <p:nvPr/>
          </p:nvSpPr>
          <p:spPr>
            <a:xfrm>
              <a:off x="5787275" y="4985750"/>
              <a:ext cx="50100" cy="186200"/>
            </a:xfrm>
            <a:custGeom>
              <a:avLst/>
              <a:gdLst/>
              <a:ahLst/>
              <a:cxnLst/>
              <a:rect l="l" t="t" r="r" b="b"/>
              <a:pathLst>
                <a:path w="2004" h="7448" extrusionOk="0">
                  <a:moveTo>
                    <a:pt x="1" y="0"/>
                  </a:moveTo>
                  <a:lnTo>
                    <a:pt x="1" y="0"/>
                  </a:lnTo>
                  <a:cubicBezTo>
                    <a:pt x="666" y="2447"/>
                    <a:pt x="1294" y="4902"/>
                    <a:pt x="1881" y="7368"/>
                  </a:cubicBezTo>
                  <a:lnTo>
                    <a:pt x="1997" y="7447"/>
                  </a:lnTo>
                  <a:cubicBezTo>
                    <a:pt x="2004" y="5945"/>
                    <a:pt x="1835" y="4448"/>
                    <a:pt x="1496" y="2983"/>
                  </a:cubicBezTo>
                  <a:cubicBezTo>
                    <a:pt x="1239" y="1882"/>
                    <a:pt x="851" y="747"/>
                    <a:pt x="1"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43" name="Google Shape;1143;p50"/>
            <p:cNvSpPr/>
            <p:nvPr/>
          </p:nvSpPr>
          <p:spPr>
            <a:xfrm>
              <a:off x="5777075" y="5069900"/>
              <a:ext cx="24950" cy="110900"/>
            </a:xfrm>
            <a:custGeom>
              <a:avLst/>
              <a:gdLst/>
              <a:ahLst/>
              <a:cxnLst/>
              <a:rect l="l" t="t" r="r" b="b"/>
              <a:pathLst>
                <a:path w="998" h="4436" extrusionOk="0">
                  <a:moveTo>
                    <a:pt x="688" y="1"/>
                  </a:moveTo>
                  <a:cubicBezTo>
                    <a:pt x="312" y="1453"/>
                    <a:pt x="81" y="2937"/>
                    <a:pt x="0" y="4435"/>
                  </a:cubicBezTo>
                  <a:lnTo>
                    <a:pt x="562" y="4231"/>
                  </a:lnTo>
                  <a:cubicBezTo>
                    <a:pt x="857" y="3392"/>
                    <a:pt x="905" y="2489"/>
                    <a:pt x="951" y="1602"/>
                  </a:cubicBezTo>
                  <a:cubicBezTo>
                    <a:pt x="980" y="1053"/>
                    <a:pt x="997" y="458"/>
                    <a:pt x="688" y="1"/>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44" name="Google Shape;1144;p50"/>
            <p:cNvSpPr/>
            <p:nvPr/>
          </p:nvSpPr>
          <p:spPr>
            <a:xfrm>
              <a:off x="5721625" y="5011325"/>
              <a:ext cx="47775" cy="157175"/>
            </a:xfrm>
            <a:custGeom>
              <a:avLst/>
              <a:gdLst/>
              <a:ahLst/>
              <a:cxnLst/>
              <a:rect l="l" t="t" r="r" b="b"/>
              <a:pathLst>
                <a:path w="1911" h="6287" extrusionOk="0">
                  <a:moveTo>
                    <a:pt x="59" y="1"/>
                  </a:moveTo>
                  <a:lnTo>
                    <a:pt x="59" y="1"/>
                  </a:lnTo>
                  <a:cubicBezTo>
                    <a:pt x="26" y="1349"/>
                    <a:pt x="0" y="2735"/>
                    <a:pt x="452" y="4006"/>
                  </a:cubicBezTo>
                  <a:cubicBezTo>
                    <a:pt x="727" y="4775"/>
                    <a:pt x="1173" y="5487"/>
                    <a:pt x="1353" y="6284"/>
                  </a:cubicBezTo>
                  <a:lnTo>
                    <a:pt x="1770" y="6286"/>
                  </a:lnTo>
                  <a:cubicBezTo>
                    <a:pt x="1900" y="5987"/>
                    <a:pt x="1911" y="5651"/>
                    <a:pt x="1902" y="5326"/>
                  </a:cubicBezTo>
                  <a:cubicBezTo>
                    <a:pt x="1845" y="3405"/>
                    <a:pt x="1204" y="1547"/>
                    <a:pt x="59"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45" name="Google Shape;1145;p50"/>
            <p:cNvSpPr/>
            <p:nvPr/>
          </p:nvSpPr>
          <p:spPr>
            <a:xfrm>
              <a:off x="5877750" y="5044825"/>
              <a:ext cx="40825" cy="129000"/>
            </a:xfrm>
            <a:custGeom>
              <a:avLst/>
              <a:gdLst/>
              <a:ahLst/>
              <a:cxnLst/>
              <a:rect l="l" t="t" r="r" b="b"/>
              <a:pathLst>
                <a:path w="1633" h="5160" extrusionOk="0">
                  <a:moveTo>
                    <a:pt x="1213" y="0"/>
                  </a:moveTo>
                  <a:lnTo>
                    <a:pt x="1213" y="0"/>
                  </a:lnTo>
                  <a:cubicBezTo>
                    <a:pt x="974" y="907"/>
                    <a:pt x="737" y="1812"/>
                    <a:pt x="497" y="2719"/>
                  </a:cubicBezTo>
                  <a:cubicBezTo>
                    <a:pt x="374" y="3185"/>
                    <a:pt x="249" y="3655"/>
                    <a:pt x="225" y="4136"/>
                  </a:cubicBezTo>
                  <a:cubicBezTo>
                    <a:pt x="205" y="4491"/>
                    <a:pt x="229" y="4887"/>
                    <a:pt x="1" y="5159"/>
                  </a:cubicBezTo>
                  <a:lnTo>
                    <a:pt x="447" y="5027"/>
                  </a:lnTo>
                  <a:cubicBezTo>
                    <a:pt x="1352" y="3541"/>
                    <a:pt x="1633" y="1689"/>
                    <a:pt x="1213" y="0"/>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1146" name="Google Shape;1146;p50"/>
          <p:cNvGrpSpPr/>
          <p:nvPr/>
        </p:nvGrpSpPr>
        <p:grpSpPr>
          <a:xfrm>
            <a:off x="373926" y="5170810"/>
            <a:ext cx="635177" cy="634183"/>
            <a:chOff x="5721625" y="4984150"/>
            <a:chExt cx="196950" cy="196650"/>
          </a:xfrm>
        </p:grpSpPr>
        <p:sp>
          <p:nvSpPr>
            <p:cNvPr id="1147" name="Google Shape;1147;p50"/>
            <p:cNvSpPr/>
            <p:nvPr/>
          </p:nvSpPr>
          <p:spPr>
            <a:xfrm>
              <a:off x="5847225" y="4984150"/>
              <a:ext cx="22325" cy="185825"/>
            </a:xfrm>
            <a:custGeom>
              <a:avLst/>
              <a:gdLst/>
              <a:ahLst/>
              <a:cxnLst/>
              <a:rect l="l" t="t" r="r" b="b"/>
              <a:pathLst>
                <a:path w="893" h="7433" extrusionOk="0">
                  <a:moveTo>
                    <a:pt x="732" y="1"/>
                  </a:moveTo>
                  <a:lnTo>
                    <a:pt x="732" y="1"/>
                  </a:lnTo>
                  <a:cubicBezTo>
                    <a:pt x="181" y="2414"/>
                    <a:pt x="1" y="4898"/>
                    <a:pt x="199" y="7364"/>
                  </a:cubicBezTo>
                  <a:lnTo>
                    <a:pt x="462" y="7432"/>
                  </a:lnTo>
                  <a:cubicBezTo>
                    <a:pt x="803" y="4971"/>
                    <a:pt x="893" y="2480"/>
                    <a:pt x="732"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48" name="Google Shape;1148;p50"/>
            <p:cNvSpPr/>
            <p:nvPr/>
          </p:nvSpPr>
          <p:spPr>
            <a:xfrm>
              <a:off x="5787275" y="4985750"/>
              <a:ext cx="50100" cy="186200"/>
            </a:xfrm>
            <a:custGeom>
              <a:avLst/>
              <a:gdLst/>
              <a:ahLst/>
              <a:cxnLst/>
              <a:rect l="l" t="t" r="r" b="b"/>
              <a:pathLst>
                <a:path w="2004" h="7448" extrusionOk="0">
                  <a:moveTo>
                    <a:pt x="1" y="0"/>
                  </a:moveTo>
                  <a:lnTo>
                    <a:pt x="1" y="0"/>
                  </a:lnTo>
                  <a:cubicBezTo>
                    <a:pt x="666" y="2447"/>
                    <a:pt x="1294" y="4902"/>
                    <a:pt x="1881" y="7368"/>
                  </a:cubicBezTo>
                  <a:lnTo>
                    <a:pt x="1997" y="7447"/>
                  </a:lnTo>
                  <a:cubicBezTo>
                    <a:pt x="2004" y="5945"/>
                    <a:pt x="1835" y="4448"/>
                    <a:pt x="1496" y="2983"/>
                  </a:cubicBezTo>
                  <a:cubicBezTo>
                    <a:pt x="1239" y="1882"/>
                    <a:pt x="851" y="747"/>
                    <a:pt x="1"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49" name="Google Shape;1149;p50"/>
            <p:cNvSpPr/>
            <p:nvPr/>
          </p:nvSpPr>
          <p:spPr>
            <a:xfrm>
              <a:off x="5777075" y="5069900"/>
              <a:ext cx="24950" cy="110900"/>
            </a:xfrm>
            <a:custGeom>
              <a:avLst/>
              <a:gdLst/>
              <a:ahLst/>
              <a:cxnLst/>
              <a:rect l="l" t="t" r="r" b="b"/>
              <a:pathLst>
                <a:path w="998" h="4436" extrusionOk="0">
                  <a:moveTo>
                    <a:pt x="688" y="1"/>
                  </a:moveTo>
                  <a:cubicBezTo>
                    <a:pt x="312" y="1453"/>
                    <a:pt x="81" y="2937"/>
                    <a:pt x="0" y="4435"/>
                  </a:cubicBezTo>
                  <a:lnTo>
                    <a:pt x="562" y="4231"/>
                  </a:lnTo>
                  <a:cubicBezTo>
                    <a:pt x="857" y="3392"/>
                    <a:pt x="905" y="2489"/>
                    <a:pt x="951" y="1602"/>
                  </a:cubicBezTo>
                  <a:cubicBezTo>
                    <a:pt x="980" y="1053"/>
                    <a:pt x="997" y="458"/>
                    <a:pt x="688" y="1"/>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50" name="Google Shape;1150;p50"/>
            <p:cNvSpPr/>
            <p:nvPr/>
          </p:nvSpPr>
          <p:spPr>
            <a:xfrm>
              <a:off x="5721625" y="5011325"/>
              <a:ext cx="47775" cy="157175"/>
            </a:xfrm>
            <a:custGeom>
              <a:avLst/>
              <a:gdLst/>
              <a:ahLst/>
              <a:cxnLst/>
              <a:rect l="l" t="t" r="r" b="b"/>
              <a:pathLst>
                <a:path w="1911" h="6287" extrusionOk="0">
                  <a:moveTo>
                    <a:pt x="59" y="1"/>
                  </a:moveTo>
                  <a:lnTo>
                    <a:pt x="59" y="1"/>
                  </a:lnTo>
                  <a:cubicBezTo>
                    <a:pt x="26" y="1349"/>
                    <a:pt x="0" y="2735"/>
                    <a:pt x="452" y="4006"/>
                  </a:cubicBezTo>
                  <a:cubicBezTo>
                    <a:pt x="727" y="4775"/>
                    <a:pt x="1173" y="5487"/>
                    <a:pt x="1353" y="6284"/>
                  </a:cubicBezTo>
                  <a:lnTo>
                    <a:pt x="1770" y="6286"/>
                  </a:lnTo>
                  <a:cubicBezTo>
                    <a:pt x="1900" y="5987"/>
                    <a:pt x="1911" y="5651"/>
                    <a:pt x="1902" y="5326"/>
                  </a:cubicBezTo>
                  <a:cubicBezTo>
                    <a:pt x="1845" y="3405"/>
                    <a:pt x="1204" y="1547"/>
                    <a:pt x="59"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51" name="Google Shape;1151;p50"/>
            <p:cNvSpPr/>
            <p:nvPr/>
          </p:nvSpPr>
          <p:spPr>
            <a:xfrm>
              <a:off x="5877750" y="5044825"/>
              <a:ext cx="40825" cy="129000"/>
            </a:xfrm>
            <a:custGeom>
              <a:avLst/>
              <a:gdLst/>
              <a:ahLst/>
              <a:cxnLst/>
              <a:rect l="l" t="t" r="r" b="b"/>
              <a:pathLst>
                <a:path w="1633" h="5160" extrusionOk="0">
                  <a:moveTo>
                    <a:pt x="1213" y="0"/>
                  </a:moveTo>
                  <a:lnTo>
                    <a:pt x="1213" y="0"/>
                  </a:lnTo>
                  <a:cubicBezTo>
                    <a:pt x="974" y="907"/>
                    <a:pt x="737" y="1812"/>
                    <a:pt x="497" y="2719"/>
                  </a:cubicBezTo>
                  <a:cubicBezTo>
                    <a:pt x="374" y="3185"/>
                    <a:pt x="249" y="3655"/>
                    <a:pt x="225" y="4136"/>
                  </a:cubicBezTo>
                  <a:cubicBezTo>
                    <a:pt x="205" y="4491"/>
                    <a:pt x="229" y="4887"/>
                    <a:pt x="1" y="5159"/>
                  </a:cubicBezTo>
                  <a:lnTo>
                    <a:pt x="447" y="5027"/>
                  </a:lnTo>
                  <a:cubicBezTo>
                    <a:pt x="1352" y="3541"/>
                    <a:pt x="1633" y="1689"/>
                    <a:pt x="1213" y="0"/>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1152" name="Google Shape;1152;p50"/>
          <p:cNvGrpSpPr/>
          <p:nvPr/>
        </p:nvGrpSpPr>
        <p:grpSpPr>
          <a:xfrm>
            <a:off x="456301" y="5616168"/>
            <a:ext cx="1186913" cy="900144"/>
            <a:chOff x="4725044" y="4077175"/>
            <a:chExt cx="398900" cy="347475"/>
          </a:xfrm>
        </p:grpSpPr>
        <p:sp>
          <p:nvSpPr>
            <p:cNvPr id="1153" name="Google Shape;1153;p50"/>
            <p:cNvSpPr/>
            <p:nvPr/>
          </p:nvSpPr>
          <p:spPr>
            <a:xfrm>
              <a:off x="4725044" y="4077175"/>
              <a:ext cx="398900" cy="297393"/>
            </a:xfrm>
            <a:custGeom>
              <a:avLst/>
              <a:gdLst/>
              <a:ahLst/>
              <a:cxnLst/>
              <a:rect l="l" t="t" r="r" b="b"/>
              <a:pathLst>
                <a:path w="15956" h="9319" extrusionOk="0">
                  <a:moveTo>
                    <a:pt x="7919" y="1"/>
                  </a:moveTo>
                  <a:cubicBezTo>
                    <a:pt x="6674" y="1"/>
                    <a:pt x="5425" y="185"/>
                    <a:pt x="4303" y="548"/>
                  </a:cubicBezTo>
                  <a:cubicBezTo>
                    <a:pt x="3756" y="724"/>
                    <a:pt x="3235" y="939"/>
                    <a:pt x="2783" y="1211"/>
                  </a:cubicBezTo>
                  <a:cubicBezTo>
                    <a:pt x="1975" y="1692"/>
                    <a:pt x="1329" y="2406"/>
                    <a:pt x="932" y="3258"/>
                  </a:cubicBezTo>
                  <a:cubicBezTo>
                    <a:pt x="0" y="5237"/>
                    <a:pt x="795" y="7718"/>
                    <a:pt x="3444" y="8773"/>
                  </a:cubicBezTo>
                  <a:cubicBezTo>
                    <a:pt x="4426" y="9163"/>
                    <a:pt x="5521" y="9318"/>
                    <a:pt x="6649" y="9318"/>
                  </a:cubicBezTo>
                  <a:cubicBezTo>
                    <a:pt x="8094" y="9318"/>
                    <a:pt x="9592" y="9063"/>
                    <a:pt x="10975" y="8718"/>
                  </a:cubicBezTo>
                  <a:lnTo>
                    <a:pt x="10975" y="8718"/>
                  </a:lnTo>
                  <a:lnTo>
                    <a:pt x="9264" y="9159"/>
                  </a:lnTo>
                  <a:cubicBezTo>
                    <a:pt x="9282" y="9159"/>
                    <a:pt x="9301" y="9159"/>
                    <a:pt x="9319" y="9159"/>
                  </a:cubicBezTo>
                  <a:cubicBezTo>
                    <a:pt x="12107" y="9159"/>
                    <a:pt x="14699" y="7684"/>
                    <a:pt x="15325" y="5847"/>
                  </a:cubicBezTo>
                  <a:cubicBezTo>
                    <a:pt x="15956" y="3998"/>
                    <a:pt x="14658" y="1956"/>
                    <a:pt x="12336" y="888"/>
                  </a:cubicBezTo>
                  <a:cubicBezTo>
                    <a:pt x="11043" y="293"/>
                    <a:pt x="9484" y="1"/>
                    <a:pt x="7919" y="1"/>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54" name="Google Shape;1154;p50"/>
            <p:cNvSpPr/>
            <p:nvPr/>
          </p:nvSpPr>
          <p:spPr>
            <a:xfrm>
              <a:off x="4913100" y="4172025"/>
              <a:ext cx="21550" cy="252625"/>
            </a:xfrm>
            <a:custGeom>
              <a:avLst/>
              <a:gdLst/>
              <a:ahLst/>
              <a:cxnLst/>
              <a:rect l="l" t="t" r="r" b="b"/>
              <a:pathLst>
                <a:path w="862" h="10105" extrusionOk="0">
                  <a:moveTo>
                    <a:pt x="647" y="1"/>
                  </a:moveTo>
                  <a:cubicBezTo>
                    <a:pt x="568" y="1"/>
                    <a:pt x="488" y="21"/>
                    <a:pt x="479" y="59"/>
                  </a:cubicBezTo>
                  <a:cubicBezTo>
                    <a:pt x="398" y="424"/>
                    <a:pt x="398" y="795"/>
                    <a:pt x="378" y="1162"/>
                  </a:cubicBezTo>
                  <a:cubicBezTo>
                    <a:pt x="358" y="1520"/>
                    <a:pt x="339" y="1878"/>
                    <a:pt x="319" y="2236"/>
                  </a:cubicBezTo>
                  <a:cubicBezTo>
                    <a:pt x="246" y="3531"/>
                    <a:pt x="222" y="4827"/>
                    <a:pt x="174" y="6123"/>
                  </a:cubicBezTo>
                  <a:cubicBezTo>
                    <a:pt x="150" y="6771"/>
                    <a:pt x="125" y="7421"/>
                    <a:pt x="101" y="8071"/>
                  </a:cubicBezTo>
                  <a:cubicBezTo>
                    <a:pt x="90" y="8394"/>
                    <a:pt x="77" y="8717"/>
                    <a:pt x="66" y="9039"/>
                  </a:cubicBezTo>
                  <a:cubicBezTo>
                    <a:pt x="60" y="9200"/>
                    <a:pt x="53" y="9362"/>
                    <a:pt x="42" y="9523"/>
                  </a:cubicBezTo>
                  <a:cubicBezTo>
                    <a:pt x="33" y="9685"/>
                    <a:pt x="0" y="9848"/>
                    <a:pt x="55" y="10008"/>
                  </a:cubicBezTo>
                  <a:cubicBezTo>
                    <a:pt x="71" y="10056"/>
                    <a:pt x="145" y="10096"/>
                    <a:pt x="290" y="10105"/>
                  </a:cubicBezTo>
                  <a:cubicBezTo>
                    <a:pt x="298" y="10105"/>
                    <a:pt x="306" y="10105"/>
                    <a:pt x="315" y="10105"/>
                  </a:cubicBezTo>
                  <a:cubicBezTo>
                    <a:pt x="430" y="10105"/>
                    <a:pt x="568" y="10077"/>
                    <a:pt x="587" y="10034"/>
                  </a:cubicBezTo>
                  <a:cubicBezTo>
                    <a:pt x="661" y="9845"/>
                    <a:pt x="639" y="9659"/>
                    <a:pt x="639" y="9470"/>
                  </a:cubicBezTo>
                  <a:cubicBezTo>
                    <a:pt x="639" y="9290"/>
                    <a:pt x="644" y="9112"/>
                    <a:pt x="650" y="8932"/>
                  </a:cubicBezTo>
                  <a:cubicBezTo>
                    <a:pt x="659" y="8569"/>
                    <a:pt x="668" y="8205"/>
                    <a:pt x="679" y="7843"/>
                  </a:cubicBezTo>
                  <a:cubicBezTo>
                    <a:pt x="712" y="6547"/>
                    <a:pt x="747" y="5253"/>
                    <a:pt x="784" y="3958"/>
                  </a:cubicBezTo>
                  <a:cubicBezTo>
                    <a:pt x="802" y="3307"/>
                    <a:pt x="826" y="2657"/>
                    <a:pt x="833" y="2007"/>
                  </a:cubicBezTo>
                  <a:cubicBezTo>
                    <a:pt x="835" y="1684"/>
                    <a:pt x="846" y="1366"/>
                    <a:pt x="841" y="1041"/>
                  </a:cubicBezTo>
                  <a:cubicBezTo>
                    <a:pt x="835" y="714"/>
                    <a:pt x="861" y="384"/>
                    <a:pt x="809" y="59"/>
                  </a:cubicBezTo>
                  <a:cubicBezTo>
                    <a:pt x="802" y="20"/>
                    <a:pt x="725" y="1"/>
                    <a:pt x="647"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55" name="Google Shape;1155;p50"/>
            <p:cNvSpPr/>
            <p:nvPr/>
          </p:nvSpPr>
          <p:spPr>
            <a:xfrm>
              <a:off x="4796700" y="4226125"/>
              <a:ext cx="220125" cy="95400"/>
            </a:xfrm>
            <a:custGeom>
              <a:avLst/>
              <a:gdLst/>
              <a:ahLst/>
              <a:cxnLst/>
              <a:rect l="l" t="t" r="r" b="b"/>
              <a:pathLst>
                <a:path w="8805" h="3816" extrusionOk="0">
                  <a:moveTo>
                    <a:pt x="303" y="1"/>
                  </a:moveTo>
                  <a:cubicBezTo>
                    <a:pt x="152" y="1"/>
                    <a:pt x="1" y="117"/>
                    <a:pt x="108" y="217"/>
                  </a:cubicBezTo>
                  <a:cubicBezTo>
                    <a:pt x="429" y="515"/>
                    <a:pt x="795" y="792"/>
                    <a:pt x="1142" y="1078"/>
                  </a:cubicBezTo>
                  <a:lnTo>
                    <a:pt x="2150" y="1908"/>
                  </a:lnTo>
                  <a:cubicBezTo>
                    <a:pt x="2752" y="2402"/>
                    <a:pt x="3339" y="2905"/>
                    <a:pt x="3956" y="3390"/>
                  </a:cubicBezTo>
                  <a:cubicBezTo>
                    <a:pt x="4186" y="3570"/>
                    <a:pt x="4498" y="3759"/>
                    <a:pt x="4856" y="3805"/>
                  </a:cubicBezTo>
                  <a:cubicBezTo>
                    <a:pt x="4906" y="3812"/>
                    <a:pt x="4956" y="3816"/>
                    <a:pt x="5006" y="3816"/>
                  </a:cubicBezTo>
                  <a:cubicBezTo>
                    <a:pt x="5128" y="3816"/>
                    <a:pt x="5250" y="3795"/>
                    <a:pt x="5366" y="3752"/>
                  </a:cubicBezTo>
                  <a:cubicBezTo>
                    <a:pt x="5541" y="3687"/>
                    <a:pt x="5649" y="3570"/>
                    <a:pt x="5752" y="3458"/>
                  </a:cubicBezTo>
                  <a:cubicBezTo>
                    <a:pt x="6266" y="2911"/>
                    <a:pt x="6778" y="2362"/>
                    <a:pt x="7283" y="1813"/>
                  </a:cubicBezTo>
                  <a:cubicBezTo>
                    <a:pt x="7790" y="1264"/>
                    <a:pt x="8315" y="722"/>
                    <a:pt x="8765" y="151"/>
                  </a:cubicBezTo>
                  <a:lnTo>
                    <a:pt x="8765" y="149"/>
                  </a:lnTo>
                  <a:cubicBezTo>
                    <a:pt x="8804" y="99"/>
                    <a:pt x="8748" y="59"/>
                    <a:pt x="8685" y="59"/>
                  </a:cubicBezTo>
                  <a:cubicBezTo>
                    <a:pt x="8657" y="59"/>
                    <a:pt x="8627" y="67"/>
                    <a:pt x="8605" y="87"/>
                  </a:cubicBezTo>
                  <a:cubicBezTo>
                    <a:pt x="7988" y="636"/>
                    <a:pt x="7445" y="1227"/>
                    <a:pt x="6885" y="1802"/>
                  </a:cubicBezTo>
                  <a:cubicBezTo>
                    <a:pt x="6383" y="2318"/>
                    <a:pt x="5888" y="2839"/>
                    <a:pt x="5388" y="3357"/>
                  </a:cubicBezTo>
                  <a:cubicBezTo>
                    <a:pt x="5306" y="3441"/>
                    <a:pt x="5216" y="3535"/>
                    <a:pt x="5054" y="3546"/>
                  </a:cubicBezTo>
                  <a:cubicBezTo>
                    <a:pt x="5039" y="3547"/>
                    <a:pt x="5025" y="3548"/>
                    <a:pt x="5010" y="3548"/>
                  </a:cubicBezTo>
                  <a:cubicBezTo>
                    <a:pt x="4878" y="3548"/>
                    <a:pt x="4748" y="3497"/>
                    <a:pt x="4643" y="3447"/>
                  </a:cubicBezTo>
                  <a:cubicBezTo>
                    <a:pt x="4322" y="3300"/>
                    <a:pt x="4096" y="3065"/>
                    <a:pt x="3855" y="2865"/>
                  </a:cubicBezTo>
                  <a:lnTo>
                    <a:pt x="2150" y="1453"/>
                  </a:lnTo>
                  <a:lnTo>
                    <a:pt x="1301" y="746"/>
                  </a:lnTo>
                  <a:cubicBezTo>
                    <a:pt x="1017" y="511"/>
                    <a:pt x="743" y="267"/>
                    <a:pt x="442" y="43"/>
                  </a:cubicBezTo>
                  <a:cubicBezTo>
                    <a:pt x="402" y="13"/>
                    <a:pt x="352" y="1"/>
                    <a:pt x="303"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56" name="Google Shape;1156;p50"/>
            <p:cNvSpPr/>
            <p:nvPr/>
          </p:nvSpPr>
          <p:spPr>
            <a:xfrm>
              <a:off x="4891150" y="4191050"/>
              <a:ext cx="85575" cy="46575"/>
            </a:xfrm>
            <a:custGeom>
              <a:avLst/>
              <a:gdLst/>
              <a:ahLst/>
              <a:cxnLst/>
              <a:rect l="l" t="t" r="r" b="b"/>
              <a:pathLst>
                <a:path w="3423" h="1863" extrusionOk="0">
                  <a:moveTo>
                    <a:pt x="3315" y="0"/>
                  </a:moveTo>
                  <a:cubicBezTo>
                    <a:pt x="3297" y="0"/>
                    <a:pt x="3278" y="4"/>
                    <a:pt x="3261" y="14"/>
                  </a:cubicBezTo>
                  <a:cubicBezTo>
                    <a:pt x="3208" y="49"/>
                    <a:pt x="3147" y="69"/>
                    <a:pt x="3099" y="104"/>
                  </a:cubicBezTo>
                  <a:cubicBezTo>
                    <a:pt x="3050" y="137"/>
                    <a:pt x="3009" y="172"/>
                    <a:pt x="2960" y="205"/>
                  </a:cubicBezTo>
                  <a:cubicBezTo>
                    <a:pt x="2870" y="269"/>
                    <a:pt x="2785" y="335"/>
                    <a:pt x="2701" y="401"/>
                  </a:cubicBezTo>
                  <a:cubicBezTo>
                    <a:pt x="2536" y="537"/>
                    <a:pt x="2374" y="673"/>
                    <a:pt x="2211" y="809"/>
                  </a:cubicBezTo>
                  <a:cubicBezTo>
                    <a:pt x="1942" y="1039"/>
                    <a:pt x="1669" y="1266"/>
                    <a:pt x="1405" y="1499"/>
                  </a:cubicBezTo>
                  <a:lnTo>
                    <a:pt x="1405" y="1499"/>
                  </a:lnTo>
                  <a:lnTo>
                    <a:pt x="920" y="1104"/>
                  </a:lnTo>
                  <a:lnTo>
                    <a:pt x="602" y="844"/>
                  </a:lnTo>
                  <a:cubicBezTo>
                    <a:pt x="551" y="803"/>
                    <a:pt x="503" y="761"/>
                    <a:pt x="450" y="721"/>
                  </a:cubicBezTo>
                  <a:cubicBezTo>
                    <a:pt x="386" y="673"/>
                    <a:pt x="323" y="656"/>
                    <a:pt x="239" y="627"/>
                  </a:cubicBezTo>
                  <a:cubicBezTo>
                    <a:pt x="219" y="621"/>
                    <a:pt x="197" y="618"/>
                    <a:pt x="175" y="618"/>
                  </a:cubicBezTo>
                  <a:cubicBezTo>
                    <a:pt x="85" y="618"/>
                    <a:pt x="0" y="669"/>
                    <a:pt x="31" y="737"/>
                  </a:cubicBezTo>
                  <a:cubicBezTo>
                    <a:pt x="55" y="794"/>
                    <a:pt x="66" y="847"/>
                    <a:pt x="121" y="895"/>
                  </a:cubicBezTo>
                  <a:cubicBezTo>
                    <a:pt x="176" y="941"/>
                    <a:pt x="235" y="985"/>
                    <a:pt x="290" y="1031"/>
                  </a:cubicBezTo>
                  <a:lnTo>
                    <a:pt x="610" y="1290"/>
                  </a:lnTo>
                  <a:lnTo>
                    <a:pt x="1269" y="1822"/>
                  </a:lnTo>
                  <a:cubicBezTo>
                    <a:pt x="1305" y="1851"/>
                    <a:pt x="1352" y="1863"/>
                    <a:pt x="1399" y="1863"/>
                  </a:cubicBezTo>
                  <a:cubicBezTo>
                    <a:pt x="1473" y="1863"/>
                    <a:pt x="1549" y="1833"/>
                    <a:pt x="1592" y="1793"/>
                  </a:cubicBezTo>
                  <a:cubicBezTo>
                    <a:pt x="1897" y="1512"/>
                    <a:pt x="2194" y="1224"/>
                    <a:pt x="2503" y="943"/>
                  </a:cubicBezTo>
                  <a:cubicBezTo>
                    <a:pt x="2659" y="803"/>
                    <a:pt x="2815" y="664"/>
                    <a:pt x="2971" y="524"/>
                  </a:cubicBezTo>
                  <a:cubicBezTo>
                    <a:pt x="3042" y="458"/>
                    <a:pt x="3110" y="390"/>
                    <a:pt x="3178" y="322"/>
                  </a:cubicBezTo>
                  <a:cubicBezTo>
                    <a:pt x="3215" y="284"/>
                    <a:pt x="3257" y="247"/>
                    <a:pt x="3294" y="208"/>
                  </a:cubicBezTo>
                  <a:cubicBezTo>
                    <a:pt x="3331" y="168"/>
                    <a:pt x="3351" y="124"/>
                    <a:pt x="3386" y="85"/>
                  </a:cubicBezTo>
                  <a:lnTo>
                    <a:pt x="3386" y="80"/>
                  </a:lnTo>
                  <a:cubicBezTo>
                    <a:pt x="3423" y="39"/>
                    <a:pt x="3371" y="0"/>
                    <a:pt x="3315"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57" name="Google Shape;1157;p50"/>
            <p:cNvSpPr/>
            <p:nvPr/>
          </p:nvSpPr>
          <p:spPr>
            <a:xfrm>
              <a:off x="5026525" y="4154875"/>
              <a:ext cx="7775" cy="6075"/>
            </a:xfrm>
            <a:custGeom>
              <a:avLst/>
              <a:gdLst/>
              <a:ahLst/>
              <a:cxnLst/>
              <a:rect l="l" t="t" r="r" b="b"/>
              <a:pathLst>
                <a:path w="311" h="243" extrusionOk="0">
                  <a:moveTo>
                    <a:pt x="157" y="1"/>
                  </a:moveTo>
                  <a:cubicBezTo>
                    <a:pt x="1" y="1"/>
                    <a:pt x="1" y="242"/>
                    <a:pt x="157" y="242"/>
                  </a:cubicBezTo>
                  <a:cubicBezTo>
                    <a:pt x="310" y="242"/>
                    <a:pt x="310" y="1"/>
                    <a:pt x="157"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58" name="Google Shape;1158;p50"/>
            <p:cNvSpPr/>
            <p:nvPr/>
          </p:nvSpPr>
          <p:spPr>
            <a:xfrm>
              <a:off x="5002150" y="4132700"/>
              <a:ext cx="9075" cy="8975"/>
            </a:xfrm>
            <a:custGeom>
              <a:avLst/>
              <a:gdLst/>
              <a:ahLst/>
              <a:cxnLst/>
              <a:rect l="l" t="t" r="r" b="b"/>
              <a:pathLst>
                <a:path w="363" h="359" extrusionOk="0">
                  <a:moveTo>
                    <a:pt x="207" y="1"/>
                  </a:moveTo>
                  <a:cubicBezTo>
                    <a:pt x="150" y="1"/>
                    <a:pt x="99" y="29"/>
                    <a:pt x="73" y="77"/>
                  </a:cubicBezTo>
                  <a:lnTo>
                    <a:pt x="22" y="143"/>
                  </a:lnTo>
                  <a:cubicBezTo>
                    <a:pt x="11" y="159"/>
                    <a:pt x="7" y="178"/>
                    <a:pt x="5" y="196"/>
                  </a:cubicBezTo>
                  <a:cubicBezTo>
                    <a:pt x="1" y="216"/>
                    <a:pt x="3" y="236"/>
                    <a:pt x="9" y="253"/>
                  </a:cubicBezTo>
                  <a:lnTo>
                    <a:pt x="22" y="288"/>
                  </a:lnTo>
                  <a:lnTo>
                    <a:pt x="44" y="317"/>
                  </a:lnTo>
                  <a:cubicBezTo>
                    <a:pt x="58" y="330"/>
                    <a:pt x="73" y="341"/>
                    <a:pt x="91" y="345"/>
                  </a:cubicBezTo>
                  <a:cubicBezTo>
                    <a:pt x="102" y="352"/>
                    <a:pt x="115" y="356"/>
                    <a:pt x="128" y="356"/>
                  </a:cubicBezTo>
                  <a:cubicBezTo>
                    <a:pt x="135" y="358"/>
                    <a:pt x="142" y="359"/>
                    <a:pt x="149" y="359"/>
                  </a:cubicBezTo>
                  <a:cubicBezTo>
                    <a:pt x="160" y="359"/>
                    <a:pt x="172" y="357"/>
                    <a:pt x="183" y="354"/>
                  </a:cubicBezTo>
                  <a:lnTo>
                    <a:pt x="218" y="339"/>
                  </a:lnTo>
                  <a:lnTo>
                    <a:pt x="284" y="288"/>
                  </a:lnTo>
                  <a:cubicBezTo>
                    <a:pt x="332" y="262"/>
                    <a:pt x="361" y="211"/>
                    <a:pt x="361" y="157"/>
                  </a:cubicBezTo>
                  <a:cubicBezTo>
                    <a:pt x="363" y="135"/>
                    <a:pt x="356" y="115"/>
                    <a:pt x="347" y="95"/>
                  </a:cubicBezTo>
                  <a:cubicBezTo>
                    <a:pt x="341" y="77"/>
                    <a:pt x="330" y="60"/>
                    <a:pt x="315" y="47"/>
                  </a:cubicBezTo>
                  <a:cubicBezTo>
                    <a:pt x="297" y="27"/>
                    <a:pt x="273" y="14"/>
                    <a:pt x="246" y="5"/>
                  </a:cubicBezTo>
                  <a:lnTo>
                    <a:pt x="207" y="1"/>
                  </a:ln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1159" name="Google Shape;1159;p50"/>
            <p:cNvSpPr/>
            <p:nvPr/>
          </p:nvSpPr>
          <p:spPr>
            <a:xfrm>
              <a:off x="4996825" y="4178825"/>
              <a:ext cx="10300" cy="7975"/>
            </a:xfrm>
            <a:custGeom>
              <a:avLst/>
              <a:gdLst/>
              <a:ahLst/>
              <a:cxnLst/>
              <a:rect l="l" t="t" r="r" b="b"/>
              <a:pathLst>
                <a:path w="412" h="319" extrusionOk="0">
                  <a:moveTo>
                    <a:pt x="205" y="0"/>
                  </a:moveTo>
                  <a:cubicBezTo>
                    <a:pt x="0" y="0"/>
                    <a:pt x="0" y="319"/>
                    <a:pt x="205" y="319"/>
                  </a:cubicBezTo>
                  <a:cubicBezTo>
                    <a:pt x="411" y="319"/>
                    <a:pt x="411" y="0"/>
                    <a:pt x="205" y="0"/>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sp>
        <p:nvSpPr>
          <p:cNvPr id="9" name="Titel 8">
            <a:extLst>
              <a:ext uri="{FF2B5EF4-FFF2-40B4-BE49-F238E27FC236}">
                <a16:creationId xmlns:a16="http://schemas.microsoft.com/office/drawing/2014/main" id="{7CD0B9C8-7074-456C-8C4D-C2B2B4E1779C}"/>
              </a:ext>
            </a:extLst>
          </p:cNvPr>
          <p:cNvSpPr>
            <a:spLocks noGrp="1"/>
          </p:cNvSpPr>
          <p:nvPr>
            <p:ph type="ctrTitle" idx="5"/>
          </p:nvPr>
        </p:nvSpPr>
        <p:spPr>
          <a:xfrm flipH="1">
            <a:off x="1047914" y="2089342"/>
            <a:ext cx="8974697" cy="496400"/>
          </a:xfrm>
        </p:spPr>
        <p:txBody>
          <a:bodyPr/>
          <a:lstStyle/>
          <a:p>
            <a:r>
              <a:rPr lang="nl-NL" dirty="0"/>
              <a:t>Een houding waarmee je diversiteit respecteert, bevorder je door:</a:t>
            </a:r>
          </a:p>
        </p:txBody>
      </p:sp>
      <p:sp>
        <p:nvSpPr>
          <p:cNvPr id="11" name="Ondertitel 10">
            <a:extLst>
              <a:ext uri="{FF2B5EF4-FFF2-40B4-BE49-F238E27FC236}">
                <a16:creationId xmlns:a16="http://schemas.microsoft.com/office/drawing/2014/main" id="{0A922E09-1804-4D26-814D-1FE7E5BB95DE}"/>
              </a:ext>
            </a:extLst>
          </p:cNvPr>
          <p:cNvSpPr>
            <a:spLocks noGrp="1"/>
          </p:cNvSpPr>
          <p:nvPr>
            <p:ph type="subTitle" idx="6"/>
          </p:nvPr>
        </p:nvSpPr>
        <p:spPr>
          <a:xfrm flipH="1">
            <a:off x="1434982" y="2615716"/>
            <a:ext cx="8587627" cy="3416101"/>
          </a:xfrm>
        </p:spPr>
        <p:txBody>
          <a:bodyPr/>
          <a:lstStyle/>
          <a:p>
            <a:pPr algn="l"/>
            <a:r>
              <a:rPr lang="nl-NL" dirty="0">
                <a:solidFill>
                  <a:schemeClr val="tx1"/>
                </a:solidFill>
                <a:latin typeface="Bahnschrift" panose="020B0502040204020203" pitchFamily="34" charset="0"/>
              </a:rPr>
              <a:t>Ga in overleg met jouw buurman / buurvrouw</a:t>
            </a:r>
          </a:p>
          <a:p>
            <a:pPr algn="l"/>
            <a:r>
              <a:rPr lang="nl-NL" dirty="0">
                <a:solidFill>
                  <a:schemeClr val="tx1"/>
                </a:solidFill>
                <a:latin typeface="Bahnschrift" panose="020B0502040204020203" pitchFamily="34" charset="0"/>
              </a:rPr>
              <a:t>Schrijf zoveel mogelijk punten op</a:t>
            </a:r>
          </a:p>
        </p:txBody>
      </p:sp>
    </p:spTree>
    <p:extLst>
      <p:ext uri="{BB962C8B-B14F-4D97-AF65-F5344CB8AC3E}">
        <p14:creationId xmlns:p14="http://schemas.microsoft.com/office/powerpoint/2010/main" val="25051700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3954"/>
        <p:cNvGrpSpPr/>
        <p:nvPr/>
      </p:nvGrpSpPr>
      <p:grpSpPr>
        <a:xfrm>
          <a:off x="0" y="0"/>
          <a:ext cx="0" cy="0"/>
          <a:chOff x="0" y="0"/>
          <a:chExt cx="0" cy="0"/>
        </a:xfrm>
      </p:grpSpPr>
      <p:sp>
        <p:nvSpPr>
          <p:cNvPr id="3956" name="Google Shape;3956;p94"/>
          <p:cNvSpPr txBox="1">
            <a:spLocks noGrp="1"/>
          </p:cNvSpPr>
          <p:nvPr>
            <p:ph type="subTitle" idx="1"/>
          </p:nvPr>
        </p:nvSpPr>
        <p:spPr>
          <a:xfrm flipH="1">
            <a:off x="2582300" y="2529771"/>
            <a:ext cx="4092000" cy="1354000"/>
          </a:xfrm>
          <a:prstGeom prst="rect">
            <a:avLst/>
          </a:prstGeom>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lnSpc>
                <a:spcPct val="60000"/>
              </a:lnSpc>
              <a:spcBef>
                <a:spcPts val="0"/>
              </a:spcBef>
              <a:spcAft>
                <a:spcPts val="0"/>
              </a:spcAft>
              <a:buClr>
                <a:schemeClr val="dk1"/>
              </a:buClr>
              <a:buSzPts val="1100"/>
              <a:buFont typeface="Arial"/>
              <a:buNone/>
            </a:pPr>
            <a:r>
              <a:rPr lang="nl-NL" dirty="0">
                <a:latin typeface="Bahnschrift" panose="020B0502040204020203" pitchFamily="34" charset="0"/>
              </a:rPr>
              <a:t>Wat neem je mee uit deze Q&amp;A?</a:t>
            </a:r>
            <a:endParaRPr dirty="0">
              <a:latin typeface="Bahnschrift" panose="020B0502040204020203" pitchFamily="34" charset="0"/>
            </a:endParaRPr>
          </a:p>
        </p:txBody>
      </p:sp>
      <p:cxnSp>
        <p:nvCxnSpPr>
          <p:cNvPr id="3957" name="Google Shape;3957;p94"/>
          <p:cNvCxnSpPr/>
          <p:nvPr/>
        </p:nvCxnSpPr>
        <p:spPr>
          <a:xfrm>
            <a:off x="2683900" y="2074000"/>
            <a:ext cx="3479600" cy="0"/>
          </a:xfrm>
          <a:prstGeom prst="straightConnector1">
            <a:avLst/>
          </a:prstGeom>
          <a:noFill/>
          <a:ln w="19050" cap="flat" cmpd="sng">
            <a:solidFill>
              <a:schemeClr val="accent1"/>
            </a:solidFill>
            <a:prstDash val="dash"/>
            <a:round/>
            <a:headEnd type="none" w="med" len="med"/>
            <a:tailEnd type="none" w="med" len="med"/>
          </a:ln>
        </p:spPr>
      </p:cxnSp>
      <p:sp>
        <p:nvSpPr>
          <p:cNvPr id="3978" name="Google Shape;3978;p94"/>
          <p:cNvSpPr txBox="1"/>
          <p:nvPr/>
        </p:nvSpPr>
        <p:spPr>
          <a:xfrm>
            <a:off x="2582300" y="5781267"/>
            <a:ext cx="3230800" cy="351200"/>
          </a:xfrm>
          <a:prstGeom prst="rect">
            <a:avLst/>
          </a:prstGeom>
          <a:noFill/>
          <a:ln>
            <a:noFill/>
          </a:ln>
        </p:spPr>
        <p:txBody>
          <a:bodyPr spcFirstLastPara="1" wrap="square" lIns="121900" tIns="121900" rIns="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400"/>
              </a:spcBef>
              <a:spcAft>
                <a:spcPts val="0"/>
              </a:spcAft>
              <a:buNone/>
            </a:pPr>
            <a:r>
              <a:rPr lang="en" sz="1600">
                <a:solidFill>
                  <a:schemeClr val="accent4"/>
                </a:solidFill>
                <a:latin typeface="Josefin Slab"/>
                <a:ea typeface="Josefin Slab"/>
                <a:cs typeface="Josefin Slab"/>
                <a:sym typeface="Josefin Slab"/>
              </a:rPr>
              <a:t>Please keep this slide for attribution</a:t>
            </a:r>
            <a:endParaRPr sz="1600">
              <a:solidFill>
                <a:schemeClr val="accent4"/>
              </a:solidFill>
              <a:latin typeface="Josefin Slab"/>
              <a:ea typeface="Josefin Slab"/>
              <a:cs typeface="Josefin Slab"/>
              <a:sym typeface="Josefin Slab"/>
            </a:endParaRPr>
          </a:p>
        </p:txBody>
      </p:sp>
      <p:grpSp>
        <p:nvGrpSpPr>
          <p:cNvPr id="3979" name="Google Shape;3979;p94"/>
          <p:cNvGrpSpPr/>
          <p:nvPr/>
        </p:nvGrpSpPr>
        <p:grpSpPr>
          <a:xfrm>
            <a:off x="6471099" y="2627275"/>
            <a:ext cx="4843343" cy="2316275"/>
            <a:chOff x="4853324" y="1970456"/>
            <a:chExt cx="3632507" cy="1737206"/>
          </a:xfrm>
        </p:grpSpPr>
        <p:grpSp>
          <p:nvGrpSpPr>
            <p:cNvPr id="3980" name="Google Shape;3980;p94"/>
            <p:cNvGrpSpPr/>
            <p:nvPr/>
          </p:nvGrpSpPr>
          <p:grpSpPr>
            <a:xfrm>
              <a:off x="4930201" y="2652034"/>
              <a:ext cx="3555630" cy="1055627"/>
              <a:chOff x="237525" y="3906700"/>
              <a:chExt cx="900000" cy="267200"/>
            </a:xfrm>
          </p:grpSpPr>
          <p:sp>
            <p:nvSpPr>
              <p:cNvPr id="3981" name="Google Shape;3981;p94"/>
              <p:cNvSpPr/>
              <p:nvPr/>
            </p:nvSpPr>
            <p:spPr>
              <a:xfrm>
                <a:off x="237525" y="3906700"/>
                <a:ext cx="900000" cy="267200"/>
              </a:xfrm>
              <a:custGeom>
                <a:avLst/>
                <a:gdLst/>
                <a:ahLst/>
                <a:cxnLst/>
                <a:rect l="l" t="t" r="r" b="b"/>
                <a:pathLst>
                  <a:path w="36000" h="10688" extrusionOk="0">
                    <a:moveTo>
                      <a:pt x="17259" y="1"/>
                    </a:moveTo>
                    <a:cubicBezTo>
                      <a:pt x="17174" y="1"/>
                      <a:pt x="17088" y="5"/>
                      <a:pt x="17003" y="14"/>
                    </a:cubicBezTo>
                    <a:cubicBezTo>
                      <a:pt x="16500" y="69"/>
                      <a:pt x="16034" y="297"/>
                      <a:pt x="15577" y="519"/>
                    </a:cubicBezTo>
                    <a:cubicBezTo>
                      <a:pt x="10548" y="2970"/>
                      <a:pt x="5341" y="5037"/>
                      <a:pt x="0" y="6701"/>
                    </a:cubicBezTo>
                    <a:cubicBezTo>
                      <a:pt x="2660" y="7360"/>
                      <a:pt x="5326" y="8019"/>
                      <a:pt x="8042" y="8364"/>
                    </a:cubicBezTo>
                    <a:cubicBezTo>
                      <a:pt x="10777" y="8711"/>
                      <a:pt x="13575" y="8544"/>
                      <a:pt x="16278" y="9078"/>
                    </a:cubicBezTo>
                    <a:cubicBezTo>
                      <a:pt x="17440" y="9308"/>
                      <a:pt x="23389" y="10687"/>
                      <a:pt x="23389" y="10687"/>
                    </a:cubicBezTo>
                    <a:cubicBezTo>
                      <a:pt x="25807" y="9996"/>
                      <a:pt x="27970" y="8632"/>
                      <a:pt x="30096" y="7288"/>
                    </a:cubicBezTo>
                    <a:lnTo>
                      <a:pt x="36000" y="3552"/>
                    </a:lnTo>
                    <a:lnTo>
                      <a:pt x="18279" y="131"/>
                    </a:lnTo>
                    <a:cubicBezTo>
                      <a:pt x="17942" y="66"/>
                      <a:pt x="17600" y="1"/>
                      <a:pt x="17259"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982" name="Google Shape;3982;p94"/>
              <p:cNvSpPr/>
              <p:nvPr/>
            </p:nvSpPr>
            <p:spPr>
              <a:xfrm>
                <a:off x="334575" y="4069550"/>
                <a:ext cx="217575" cy="50050"/>
              </a:xfrm>
              <a:custGeom>
                <a:avLst/>
                <a:gdLst/>
                <a:ahLst/>
                <a:cxnLst/>
                <a:rect l="l" t="t" r="r" b="b"/>
                <a:pathLst>
                  <a:path w="8703" h="2002" extrusionOk="0">
                    <a:moveTo>
                      <a:pt x="3069" y="1"/>
                    </a:moveTo>
                    <a:cubicBezTo>
                      <a:pt x="2054" y="394"/>
                      <a:pt x="1033" y="769"/>
                      <a:pt x="1" y="1110"/>
                    </a:cubicBezTo>
                    <a:cubicBezTo>
                      <a:pt x="1378" y="1413"/>
                      <a:pt x="2761" y="1672"/>
                      <a:pt x="4160" y="1850"/>
                    </a:cubicBezTo>
                    <a:cubicBezTo>
                      <a:pt x="4687" y="1916"/>
                      <a:pt x="5217" y="1964"/>
                      <a:pt x="5748" y="2001"/>
                    </a:cubicBezTo>
                    <a:cubicBezTo>
                      <a:pt x="6469" y="1685"/>
                      <a:pt x="7198" y="1389"/>
                      <a:pt x="7920" y="1073"/>
                    </a:cubicBezTo>
                    <a:cubicBezTo>
                      <a:pt x="8182" y="956"/>
                      <a:pt x="8443" y="835"/>
                      <a:pt x="8702" y="712"/>
                    </a:cubicBezTo>
                    <a:lnTo>
                      <a:pt x="8667" y="710"/>
                    </a:lnTo>
                    <a:cubicBezTo>
                      <a:pt x="6941" y="607"/>
                      <a:pt x="5184" y="506"/>
                      <a:pt x="3495" y="106"/>
                    </a:cubicBezTo>
                    <a:cubicBezTo>
                      <a:pt x="3352" y="73"/>
                      <a:pt x="3212" y="36"/>
                      <a:pt x="3069"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983" name="Google Shape;3983;p94"/>
              <p:cNvSpPr/>
              <p:nvPr/>
            </p:nvSpPr>
            <p:spPr>
              <a:xfrm>
                <a:off x="636325" y="4101450"/>
                <a:ext cx="149600" cy="51250"/>
              </a:xfrm>
              <a:custGeom>
                <a:avLst/>
                <a:gdLst/>
                <a:ahLst/>
                <a:cxnLst/>
                <a:rect l="l" t="t" r="r" b="b"/>
                <a:pathLst>
                  <a:path w="5984" h="2050" extrusionOk="0">
                    <a:moveTo>
                      <a:pt x="2230" y="1"/>
                    </a:moveTo>
                    <a:cubicBezTo>
                      <a:pt x="1514" y="460"/>
                      <a:pt x="770" y="870"/>
                      <a:pt x="1" y="1228"/>
                    </a:cubicBezTo>
                    <a:cubicBezTo>
                      <a:pt x="109" y="1248"/>
                      <a:pt x="216" y="1266"/>
                      <a:pt x="324" y="1288"/>
                    </a:cubicBezTo>
                    <a:cubicBezTo>
                      <a:pt x="838" y="1389"/>
                      <a:pt x="2289" y="1716"/>
                      <a:pt x="3748" y="2050"/>
                    </a:cubicBezTo>
                    <a:cubicBezTo>
                      <a:pt x="4470" y="1685"/>
                      <a:pt x="5188" y="1314"/>
                      <a:pt x="5900" y="928"/>
                    </a:cubicBezTo>
                    <a:lnTo>
                      <a:pt x="5983" y="881"/>
                    </a:lnTo>
                    <a:cubicBezTo>
                      <a:pt x="4740" y="552"/>
                      <a:pt x="3495" y="229"/>
                      <a:pt x="2230"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984" name="Google Shape;3984;p94"/>
              <p:cNvSpPr/>
              <p:nvPr/>
            </p:nvSpPr>
            <p:spPr>
              <a:xfrm>
                <a:off x="941100" y="4002800"/>
                <a:ext cx="149200" cy="63875"/>
              </a:xfrm>
              <a:custGeom>
                <a:avLst/>
                <a:gdLst/>
                <a:ahLst/>
                <a:cxnLst/>
                <a:rect l="l" t="t" r="r" b="b"/>
                <a:pathLst>
                  <a:path w="5968" h="2555" extrusionOk="0">
                    <a:moveTo>
                      <a:pt x="2373" y="0"/>
                    </a:moveTo>
                    <a:cubicBezTo>
                      <a:pt x="1591" y="525"/>
                      <a:pt x="800" y="1035"/>
                      <a:pt x="1" y="1527"/>
                    </a:cubicBezTo>
                    <a:cubicBezTo>
                      <a:pt x="1123" y="1856"/>
                      <a:pt x="2239" y="2214"/>
                      <a:pt x="3357" y="2554"/>
                    </a:cubicBezTo>
                    <a:lnTo>
                      <a:pt x="5968" y="903"/>
                    </a:lnTo>
                    <a:cubicBezTo>
                      <a:pt x="5597" y="806"/>
                      <a:pt x="5228" y="710"/>
                      <a:pt x="4857" y="613"/>
                    </a:cubicBezTo>
                    <a:cubicBezTo>
                      <a:pt x="4031" y="400"/>
                      <a:pt x="3203" y="196"/>
                      <a:pt x="2373" y="0"/>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985" name="Google Shape;3985;p94"/>
              <p:cNvSpPr/>
              <p:nvPr/>
            </p:nvSpPr>
            <p:spPr>
              <a:xfrm>
                <a:off x="730600" y="3964250"/>
                <a:ext cx="132450" cy="46025"/>
              </a:xfrm>
              <a:custGeom>
                <a:avLst/>
                <a:gdLst/>
                <a:ahLst/>
                <a:cxnLst/>
                <a:rect l="l" t="t" r="r" b="b"/>
                <a:pathLst>
                  <a:path w="5298" h="1841" extrusionOk="0">
                    <a:moveTo>
                      <a:pt x="2533" y="1"/>
                    </a:moveTo>
                    <a:cubicBezTo>
                      <a:pt x="1690" y="466"/>
                      <a:pt x="846" y="927"/>
                      <a:pt x="1" y="1386"/>
                    </a:cubicBezTo>
                    <a:cubicBezTo>
                      <a:pt x="1037" y="1522"/>
                      <a:pt x="2074" y="1670"/>
                      <a:pt x="3102" y="1841"/>
                    </a:cubicBezTo>
                    <a:cubicBezTo>
                      <a:pt x="3816" y="1338"/>
                      <a:pt x="4547" y="864"/>
                      <a:pt x="5298" y="420"/>
                    </a:cubicBezTo>
                    <a:cubicBezTo>
                      <a:pt x="4659" y="312"/>
                      <a:pt x="4018" y="209"/>
                      <a:pt x="3376" y="117"/>
                    </a:cubicBezTo>
                    <a:cubicBezTo>
                      <a:pt x="3095" y="77"/>
                      <a:pt x="2814" y="38"/>
                      <a:pt x="2533"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986" name="Google Shape;3986;p94"/>
              <p:cNvSpPr/>
              <p:nvPr/>
            </p:nvSpPr>
            <p:spPr>
              <a:xfrm>
                <a:off x="522900" y="3930150"/>
                <a:ext cx="163375" cy="51925"/>
              </a:xfrm>
              <a:custGeom>
                <a:avLst/>
                <a:gdLst/>
                <a:ahLst/>
                <a:cxnLst/>
                <a:rect l="l" t="t" r="r" b="b"/>
                <a:pathLst>
                  <a:path w="6535" h="2077" extrusionOk="0">
                    <a:moveTo>
                      <a:pt x="3288" y="1"/>
                    </a:moveTo>
                    <a:cubicBezTo>
                      <a:pt x="2201" y="519"/>
                      <a:pt x="1105" y="1018"/>
                      <a:pt x="1" y="1499"/>
                    </a:cubicBezTo>
                    <a:cubicBezTo>
                      <a:pt x="141" y="1523"/>
                      <a:pt x="275" y="1547"/>
                      <a:pt x="400" y="1564"/>
                    </a:cubicBezTo>
                    <a:cubicBezTo>
                      <a:pt x="1433" y="1703"/>
                      <a:pt x="2452" y="1909"/>
                      <a:pt x="3479" y="2076"/>
                    </a:cubicBezTo>
                    <a:cubicBezTo>
                      <a:pt x="4507" y="1641"/>
                      <a:pt x="5528" y="1191"/>
                      <a:pt x="6534" y="710"/>
                    </a:cubicBezTo>
                    <a:cubicBezTo>
                      <a:pt x="5449" y="499"/>
                      <a:pt x="4380" y="183"/>
                      <a:pt x="3288"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987" name="Google Shape;3987;p94"/>
              <p:cNvSpPr/>
              <p:nvPr/>
            </p:nvSpPr>
            <p:spPr>
              <a:xfrm>
                <a:off x="525475" y="3987650"/>
                <a:ext cx="186325" cy="50525"/>
              </a:xfrm>
              <a:custGeom>
                <a:avLst/>
                <a:gdLst/>
                <a:ahLst/>
                <a:cxnLst/>
                <a:rect l="l" t="t" r="r" b="b"/>
                <a:pathLst>
                  <a:path w="7453" h="2021" extrusionOk="0">
                    <a:moveTo>
                      <a:pt x="3444" y="0"/>
                    </a:moveTo>
                    <a:cubicBezTo>
                      <a:pt x="2300" y="485"/>
                      <a:pt x="1149" y="955"/>
                      <a:pt x="1" y="1425"/>
                    </a:cubicBezTo>
                    <a:cubicBezTo>
                      <a:pt x="1619" y="1597"/>
                      <a:pt x="3240" y="1761"/>
                      <a:pt x="4848" y="2021"/>
                    </a:cubicBezTo>
                    <a:cubicBezTo>
                      <a:pt x="5715" y="1553"/>
                      <a:pt x="6585" y="1094"/>
                      <a:pt x="7452" y="624"/>
                    </a:cubicBezTo>
                    <a:cubicBezTo>
                      <a:pt x="6113" y="433"/>
                      <a:pt x="4775" y="233"/>
                      <a:pt x="3444" y="0"/>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988" name="Google Shape;3988;p94"/>
              <p:cNvSpPr/>
              <p:nvPr/>
            </p:nvSpPr>
            <p:spPr>
              <a:xfrm>
                <a:off x="655050" y="4004450"/>
                <a:ext cx="145300" cy="54600"/>
              </a:xfrm>
              <a:custGeom>
                <a:avLst/>
                <a:gdLst/>
                <a:ahLst/>
                <a:cxnLst/>
                <a:rect l="l" t="t" r="r" b="b"/>
                <a:pathLst>
                  <a:path w="5812" h="2184" extrusionOk="0">
                    <a:moveTo>
                      <a:pt x="2614" y="0"/>
                    </a:moveTo>
                    <a:cubicBezTo>
                      <a:pt x="1745" y="472"/>
                      <a:pt x="873" y="940"/>
                      <a:pt x="1" y="1406"/>
                    </a:cubicBezTo>
                    <a:cubicBezTo>
                      <a:pt x="1182" y="1608"/>
                      <a:pt x="2351" y="1878"/>
                      <a:pt x="3510" y="2183"/>
                    </a:cubicBezTo>
                    <a:cubicBezTo>
                      <a:pt x="4119" y="1724"/>
                      <a:pt x="4723" y="1261"/>
                      <a:pt x="5331" y="806"/>
                    </a:cubicBezTo>
                    <a:cubicBezTo>
                      <a:pt x="5489" y="688"/>
                      <a:pt x="5652" y="573"/>
                      <a:pt x="5812" y="457"/>
                    </a:cubicBezTo>
                    <a:cubicBezTo>
                      <a:pt x="5043" y="338"/>
                      <a:pt x="4272" y="233"/>
                      <a:pt x="3499" y="125"/>
                    </a:cubicBezTo>
                    <a:lnTo>
                      <a:pt x="2614" y="0"/>
                    </a:ln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989" name="Google Shape;3989;p94"/>
              <p:cNvSpPr/>
              <p:nvPr/>
            </p:nvSpPr>
            <p:spPr>
              <a:xfrm>
                <a:off x="750150" y="4017450"/>
                <a:ext cx="174900" cy="72225"/>
              </a:xfrm>
              <a:custGeom>
                <a:avLst/>
                <a:gdLst/>
                <a:ahLst/>
                <a:cxnLst/>
                <a:rect l="l" t="t" r="r" b="b"/>
                <a:pathLst>
                  <a:path w="6996" h="2889" extrusionOk="0">
                    <a:moveTo>
                      <a:pt x="2414" y="1"/>
                    </a:moveTo>
                    <a:cubicBezTo>
                      <a:pt x="1602" y="565"/>
                      <a:pt x="802" y="1149"/>
                      <a:pt x="1" y="1742"/>
                    </a:cubicBezTo>
                    <a:cubicBezTo>
                      <a:pt x="317" y="1826"/>
                      <a:pt x="631" y="1913"/>
                      <a:pt x="945" y="2001"/>
                    </a:cubicBezTo>
                    <a:cubicBezTo>
                      <a:pt x="1922" y="2278"/>
                      <a:pt x="2889" y="2586"/>
                      <a:pt x="3857" y="2889"/>
                    </a:cubicBezTo>
                    <a:cubicBezTo>
                      <a:pt x="4913" y="2285"/>
                      <a:pt x="5961" y="1663"/>
                      <a:pt x="6995" y="1022"/>
                    </a:cubicBezTo>
                    <a:cubicBezTo>
                      <a:pt x="6299" y="829"/>
                      <a:pt x="5599" y="644"/>
                      <a:pt x="4894" y="479"/>
                    </a:cubicBezTo>
                    <a:cubicBezTo>
                      <a:pt x="4070" y="288"/>
                      <a:pt x="3244" y="135"/>
                      <a:pt x="2414"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990" name="Google Shape;3990;p94"/>
              <p:cNvSpPr/>
              <p:nvPr/>
            </p:nvSpPr>
            <p:spPr>
              <a:xfrm>
                <a:off x="703000" y="3921875"/>
                <a:ext cx="128925" cy="37525"/>
              </a:xfrm>
              <a:custGeom>
                <a:avLst/>
                <a:gdLst/>
                <a:ahLst/>
                <a:cxnLst/>
                <a:rect l="l" t="t" r="r" b="b"/>
                <a:pathLst>
                  <a:path w="5157" h="1501" extrusionOk="0">
                    <a:moveTo>
                      <a:pt x="2115" y="0"/>
                    </a:moveTo>
                    <a:cubicBezTo>
                      <a:pt x="1403" y="305"/>
                      <a:pt x="707" y="650"/>
                      <a:pt x="0" y="991"/>
                    </a:cubicBezTo>
                    <a:cubicBezTo>
                      <a:pt x="1166" y="1173"/>
                      <a:pt x="2335" y="1335"/>
                      <a:pt x="3501" y="1500"/>
                    </a:cubicBezTo>
                    <a:cubicBezTo>
                      <a:pt x="3832" y="1313"/>
                      <a:pt x="4166" y="1129"/>
                      <a:pt x="4502" y="947"/>
                    </a:cubicBezTo>
                    <a:cubicBezTo>
                      <a:pt x="4720" y="828"/>
                      <a:pt x="4937" y="707"/>
                      <a:pt x="5157" y="584"/>
                    </a:cubicBezTo>
                    <a:lnTo>
                      <a:pt x="2115" y="0"/>
                    </a:ln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991" name="Google Shape;3991;p94"/>
              <p:cNvSpPr/>
              <p:nvPr/>
            </p:nvSpPr>
            <p:spPr>
              <a:xfrm>
                <a:off x="880650" y="3953150"/>
                <a:ext cx="147575" cy="43300"/>
              </a:xfrm>
              <a:custGeom>
                <a:avLst/>
                <a:gdLst/>
                <a:ahLst/>
                <a:cxnLst/>
                <a:rect l="l" t="t" r="r" b="b"/>
                <a:pathLst>
                  <a:path w="5903" h="1732" extrusionOk="0">
                    <a:moveTo>
                      <a:pt x="1505" y="1"/>
                    </a:moveTo>
                    <a:cubicBezTo>
                      <a:pt x="1147" y="174"/>
                      <a:pt x="792" y="352"/>
                      <a:pt x="440" y="543"/>
                    </a:cubicBezTo>
                    <a:cubicBezTo>
                      <a:pt x="293" y="622"/>
                      <a:pt x="148" y="708"/>
                      <a:pt x="1" y="789"/>
                    </a:cubicBezTo>
                    <a:cubicBezTo>
                      <a:pt x="980" y="952"/>
                      <a:pt x="1958" y="1130"/>
                      <a:pt x="2931" y="1341"/>
                    </a:cubicBezTo>
                    <a:cubicBezTo>
                      <a:pt x="3504" y="1464"/>
                      <a:pt x="4075" y="1595"/>
                      <a:pt x="4644" y="1732"/>
                    </a:cubicBezTo>
                    <a:cubicBezTo>
                      <a:pt x="5065" y="1442"/>
                      <a:pt x="5485" y="1147"/>
                      <a:pt x="5902" y="851"/>
                    </a:cubicBezTo>
                    <a:lnTo>
                      <a:pt x="1505" y="1"/>
                    </a:ln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992" name="Google Shape;3992;p94"/>
              <p:cNvSpPr/>
              <p:nvPr/>
            </p:nvSpPr>
            <p:spPr>
              <a:xfrm>
                <a:off x="324375" y="4012575"/>
                <a:ext cx="181875" cy="52625"/>
              </a:xfrm>
              <a:custGeom>
                <a:avLst/>
                <a:gdLst/>
                <a:ahLst/>
                <a:cxnLst/>
                <a:rect l="l" t="t" r="r" b="b"/>
                <a:pathLst>
                  <a:path w="7275" h="2105" extrusionOk="0">
                    <a:moveTo>
                      <a:pt x="3580" y="0"/>
                    </a:moveTo>
                    <a:cubicBezTo>
                      <a:pt x="2394" y="459"/>
                      <a:pt x="1202" y="898"/>
                      <a:pt x="0" y="1318"/>
                    </a:cubicBezTo>
                    <a:cubicBezTo>
                      <a:pt x="1136" y="1472"/>
                      <a:pt x="2243" y="1816"/>
                      <a:pt x="3358" y="2104"/>
                    </a:cubicBezTo>
                    <a:cubicBezTo>
                      <a:pt x="4667" y="1590"/>
                      <a:pt x="5974" y="1061"/>
                      <a:pt x="7274" y="518"/>
                    </a:cubicBezTo>
                    <a:cubicBezTo>
                      <a:pt x="6033" y="387"/>
                      <a:pt x="4799" y="233"/>
                      <a:pt x="3580" y="0"/>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993" name="Google Shape;3993;p94"/>
              <p:cNvSpPr/>
              <p:nvPr/>
            </p:nvSpPr>
            <p:spPr>
              <a:xfrm>
                <a:off x="568800" y="4042650"/>
                <a:ext cx="169800" cy="54100"/>
              </a:xfrm>
              <a:custGeom>
                <a:avLst/>
                <a:gdLst/>
                <a:ahLst/>
                <a:cxnLst/>
                <a:rect l="l" t="t" r="r" b="b"/>
                <a:pathLst>
                  <a:path w="6792" h="2164" extrusionOk="0">
                    <a:moveTo>
                      <a:pt x="3220" y="1"/>
                    </a:moveTo>
                    <a:cubicBezTo>
                      <a:pt x="2781" y="236"/>
                      <a:pt x="2342" y="473"/>
                      <a:pt x="1900" y="706"/>
                    </a:cubicBezTo>
                    <a:cubicBezTo>
                      <a:pt x="1272" y="1039"/>
                      <a:pt x="642" y="1360"/>
                      <a:pt x="1" y="1668"/>
                    </a:cubicBezTo>
                    <a:lnTo>
                      <a:pt x="51" y="1670"/>
                    </a:lnTo>
                    <a:cubicBezTo>
                      <a:pt x="1657" y="1764"/>
                      <a:pt x="3253" y="1894"/>
                      <a:pt x="4837" y="2164"/>
                    </a:cubicBezTo>
                    <a:cubicBezTo>
                      <a:pt x="5504" y="1729"/>
                      <a:pt x="6152" y="1259"/>
                      <a:pt x="6791" y="780"/>
                    </a:cubicBezTo>
                    <a:cubicBezTo>
                      <a:pt x="5612" y="475"/>
                      <a:pt x="4424" y="205"/>
                      <a:pt x="3220"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994" name="Google Shape;3994;p94"/>
              <p:cNvSpPr/>
              <p:nvPr/>
            </p:nvSpPr>
            <p:spPr>
              <a:xfrm>
                <a:off x="799500" y="4094750"/>
                <a:ext cx="137525" cy="54450"/>
              </a:xfrm>
              <a:custGeom>
                <a:avLst/>
                <a:gdLst/>
                <a:ahLst/>
                <a:cxnLst/>
                <a:rect l="l" t="t" r="r" b="b"/>
                <a:pathLst>
                  <a:path w="5501" h="2178" extrusionOk="0">
                    <a:moveTo>
                      <a:pt x="2013" y="1"/>
                    </a:moveTo>
                    <a:cubicBezTo>
                      <a:pt x="1347" y="376"/>
                      <a:pt x="675" y="745"/>
                      <a:pt x="1" y="1108"/>
                    </a:cubicBezTo>
                    <a:cubicBezTo>
                      <a:pt x="377" y="1211"/>
                      <a:pt x="752" y="1312"/>
                      <a:pt x="1128" y="1413"/>
                    </a:cubicBezTo>
                    <a:cubicBezTo>
                      <a:pt x="1916" y="1626"/>
                      <a:pt x="2685" y="1909"/>
                      <a:pt x="3458" y="2177"/>
                    </a:cubicBezTo>
                    <a:cubicBezTo>
                      <a:pt x="4152" y="1843"/>
                      <a:pt x="4830" y="1468"/>
                      <a:pt x="5500" y="1073"/>
                    </a:cubicBezTo>
                    <a:cubicBezTo>
                      <a:pt x="4762" y="875"/>
                      <a:pt x="4038" y="642"/>
                      <a:pt x="3330" y="418"/>
                    </a:cubicBezTo>
                    <a:cubicBezTo>
                      <a:pt x="2891" y="278"/>
                      <a:pt x="2452" y="139"/>
                      <a:pt x="2013"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sp>
          <p:nvSpPr>
            <p:cNvPr id="3995" name="Google Shape;3995;p94"/>
            <p:cNvSpPr/>
            <p:nvPr/>
          </p:nvSpPr>
          <p:spPr>
            <a:xfrm>
              <a:off x="7161520" y="2141027"/>
              <a:ext cx="207906" cy="210276"/>
            </a:xfrm>
            <a:custGeom>
              <a:avLst/>
              <a:gdLst/>
              <a:ahLst/>
              <a:cxnLst/>
              <a:rect l="l" t="t" r="r" b="b"/>
              <a:pathLst>
                <a:path w="2105" h="2129" extrusionOk="0">
                  <a:moveTo>
                    <a:pt x="455" y="0"/>
                  </a:moveTo>
                  <a:lnTo>
                    <a:pt x="455" y="0"/>
                  </a:lnTo>
                  <a:cubicBezTo>
                    <a:pt x="479" y="391"/>
                    <a:pt x="409" y="786"/>
                    <a:pt x="246" y="1144"/>
                  </a:cubicBezTo>
                  <a:cubicBezTo>
                    <a:pt x="176" y="1298"/>
                    <a:pt x="90" y="1443"/>
                    <a:pt x="40" y="1603"/>
                  </a:cubicBezTo>
                  <a:cubicBezTo>
                    <a:pt x="13" y="1682"/>
                    <a:pt x="0" y="1775"/>
                    <a:pt x="51" y="1838"/>
                  </a:cubicBezTo>
                  <a:cubicBezTo>
                    <a:pt x="82" y="1879"/>
                    <a:pt x="132" y="1897"/>
                    <a:pt x="183" y="1897"/>
                  </a:cubicBezTo>
                  <a:cubicBezTo>
                    <a:pt x="221" y="1897"/>
                    <a:pt x="260" y="1887"/>
                    <a:pt x="292" y="1869"/>
                  </a:cubicBezTo>
                  <a:cubicBezTo>
                    <a:pt x="367" y="1827"/>
                    <a:pt x="422" y="1753"/>
                    <a:pt x="472" y="1680"/>
                  </a:cubicBezTo>
                  <a:lnTo>
                    <a:pt x="472" y="1680"/>
                  </a:lnTo>
                  <a:cubicBezTo>
                    <a:pt x="418" y="1761"/>
                    <a:pt x="446" y="1891"/>
                    <a:pt x="534" y="1937"/>
                  </a:cubicBezTo>
                  <a:cubicBezTo>
                    <a:pt x="554" y="1947"/>
                    <a:pt x="575" y="1952"/>
                    <a:pt x="597" y="1952"/>
                  </a:cubicBezTo>
                  <a:cubicBezTo>
                    <a:pt x="673" y="1952"/>
                    <a:pt x="752" y="1897"/>
                    <a:pt x="760" y="1821"/>
                  </a:cubicBezTo>
                  <a:lnTo>
                    <a:pt x="760" y="1821"/>
                  </a:lnTo>
                  <a:cubicBezTo>
                    <a:pt x="759" y="1948"/>
                    <a:pt x="861" y="2025"/>
                    <a:pt x="965" y="2025"/>
                  </a:cubicBezTo>
                  <a:cubicBezTo>
                    <a:pt x="1033" y="2025"/>
                    <a:pt x="1102" y="1991"/>
                    <a:pt x="1142" y="1917"/>
                  </a:cubicBezTo>
                  <a:cubicBezTo>
                    <a:pt x="1158" y="2012"/>
                    <a:pt x="1202" y="2128"/>
                    <a:pt x="1296" y="2128"/>
                  </a:cubicBezTo>
                  <a:cubicBezTo>
                    <a:pt x="1351" y="2128"/>
                    <a:pt x="1397" y="2082"/>
                    <a:pt x="1452" y="2080"/>
                  </a:cubicBezTo>
                  <a:cubicBezTo>
                    <a:pt x="1454" y="2080"/>
                    <a:pt x="1457" y="2080"/>
                    <a:pt x="1459" y="2080"/>
                  </a:cubicBezTo>
                  <a:cubicBezTo>
                    <a:pt x="1494" y="2080"/>
                    <a:pt x="1525" y="2093"/>
                    <a:pt x="1557" y="2100"/>
                  </a:cubicBezTo>
                  <a:cubicBezTo>
                    <a:pt x="1569" y="2102"/>
                    <a:pt x="1580" y="2102"/>
                    <a:pt x="1591" y="2102"/>
                  </a:cubicBezTo>
                  <a:cubicBezTo>
                    <a:pt x="1720" y="2102"/>
                    <a:pt x="1822" y="1978"/>
                    <a:pt x="1885" y="1860"/>
                  </a:cubicBezTo>
                  <a:cubicBezTo>
                    <a:pt x="1988" y="1669"/>
                    <a:pt x="2060" y="1467"/>
                    <a:pt x="2104" y="1256"/>
                  </a:cubicBezTo>
                  <a:lnTo>
                    <a:pt x="455" y="0"/>
                  </a:ln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996" name="Google Shape;3996;p94"/>
            <p:cNvSpPr/>
            <p:nvPr/>
          </p:nvSpPr>
          <p:spPr>
            <a:xfrm>
              <a:off x="7839954" y="3026379"/>
              <a:ext cx="104002" cy="105582"/>
            </a:xfrm>
            <a:custGeom>
              <a:avLst/>
              <a:gdLst/>
              <a:ahLst/>
              <a:cxnLst/>
              <a:rect l="l" t="t" r="r" b="b"/>
              <a:pathLst>
                <a:path w="1053" h="1069" extrusionOk="0">
                  <a:moveTo>
                    <a:pt x="787" y="1"/>
                  </a:moveTo>
                  <a:lnTo>
                    <a:pt x="1" y="194"/>
                  </a:lnTo>
                  <a:lnTo>
                    <a:pt x="477" y="1068"/>
                  </a:lnTo>
                  <a:lnTo>
                    <a:pt x="1053" y="873"/>
                  </a:lnTo>
                  <a:cubicBezTo>
                    <a:pt x="1053" y="873"/>
                    <a:pt x="798" y="49"/>
                    <a:pt x="787"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997" name="Google Shape;3997;p94"/>
            <p:cNvSpPr/>
            <p:nvPr/>
          </p:nvSpPr>
          <p:spPr>
            <a:xfrm>
              <a:off x="7678371" y="2557628"/>
              <a:ext cx="264993" cy="509640"/>
            </a:xfrm>
            <a:custGeom>
              <a:avLst/>
              <a:gdLst/>
              <a:ahLst/>
              <a:cxnLst/>
              <a:rect l="l" t="t" r="r" b="b"/>
              <a:pathLst>
                <a:path w="2683" h="5160" extrusionOk="0">
                  <a:moveTo>
                    <a:pt x="1461" y="1"/>
                  </a:moveTo>
                  <a:lnTo>
                    <a:pt x="1" y="1055"/>
                  </a:lnTo>
                  <a:lnTo>
                    <a:pt x="1709" y="5160"/>
                  </a:lnTo>
                  <a:lnTo>
                    <a:pt x="2682" y="4960"/>
                  </a:lnTo>
                  <a:lnTo>
                    <a:pt x="1461" y="1"/>
                  </a:ln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998" name="Google Shape;3998;p94"/>
            <p:cNvSpPr/>
            <p:nvPr/>
          </p:nvSpPr>
          <p:spPr>
            <a:xfrm>
              <a:off x="7813287" y="3006922"/>
              <a:ext cx="156250" cy="75755"/>
            </a:xfrm>
            <a:custGeom>
              <a:avLst/>
              <a:gdLst/>
              <a:ahLst/>
              <a:cxnLst/>
              <a:rect l="l" t="t" r="r" b="b"/>
              <a:pathLst>
                <a:path w="1582" h="767" extrusionOk="0">
                  <a:moveTo>
                    <a:pt x="1466" y="0"/>
                  </a:moveTo>
                  <a:cubicBezTo>
                    <a:pt x="1163" y="68"/>
                    <a:pt x="862" y="139"/>
                    <a:pt x="559" y="191"/>
                  </a:cubicBezTo>
                  <a:cubicBezTo>
                    <a:pt x="559" y="191"/>
                    <a:pt x="1" y="242"/>
                    <a:pt x="1" y="275"/>
                  </a:cubicBezTo>
                  <a:cubicBezTo>
                    <a:pt x="1" y="305"/>
                    <a:pt x="75" y="369"/>
                    <a:pt x="119" y="391"/>
                  </a:cubicBezTo>
                  <a:cubicBezTo>
                    <a:pt x="161" y="413"/>
                    <a:pt x="108" y="499"/>
                    <a:pt x="108" y="499"/>
                  </a:cubicBezTo>
                  <a:lnTo>
                    <a:pt x="42" y="628"/>
                  </a:lnTo>
                  <a:cubicBezTo>
                    <a:pt x="42" y="628"/>
                    <a:pt x="85" y="624"/>
                    <a:pt x="124" y="624"/>
                  </a:cubicBezTo>
                  <a:cubicBezTo>
                    <a:pt x="171" y="624"/>
                    <a:pt x="213" y="630"/>
                    <a:pt x="172" y="659"/>
                  </a:cubicBezTo>
                  <a:cubicBezTo>
                    <a:pt x="97" y="714"/>
                    <a:pt x="183" y="767"/>
                    <a:pt x="183" y="767"/>
                  </a:cubicBezTo>
                  <a:lnTo>
                    <a:pt x="741" y="602"/>
                  </a:lnTo>
                  <a:lnTo>
                    <a:pt x="1408" y="391"/>
                  </a:lnTo>
                  <a:cubicBezTo>
                    <a:pt x="1448" y="380"/>
                    <a:pt x="1485" y="365"/>
                    <a:pt x="1518" y="343"/>
                  </a:cubicBezTo>
                  <a:cubicBezTo>
                    <a:pt x="1553" y="321"/>
                    <a:pt x="1575" y="286"/>
                    <a:pt x="1580" y="246"/>
                  </a:cubicBezTo>
                  <a:cubicBezTo>
                    <a:pt x="1582" y="237"/>
                    <a:pt x="1580" y="229"/>
                    <a:pt x="1575" y="222"/>
                  </a:cubicBezTo>
                  <a:cubicBezTo>
                    <a:pt x="1566" y="213"/>
                    <a:pt x="1556" y="208"/>
                    <a:pt x="1545" y="208"/>
                  </a:cubicBezTo>
                  <a:cubicBezTo>
                    <a:pt x="1542" y="208"/>
                    <a:pt x="1540" y="208"/>
                    <a:pt x="1538" y="209"/>
                  </a:cubicBezTo>
                  <a:lnTo>
                    <a:pt x="1329" y="204"/>
                  </a:lnTo>
                  <a:cubicBezTo>
                    <a:pt x="1310" y="204"/>
                    <a:pt x="1288" y="200"/>
                    <a:pt x="1281" y="185"/>
                  </a:cubicBezTo>
                  <a:cubicBezTo>
                    <a:pt x="1268" y="163"/>
                    <a:pt x="1290" y="139"/>
                    <a:pt x="1307" y="125"/>
                  </a:cubicBezTo>
                  <a:cubicBezTo>
                    <a:pt x="1360" y="81"/>
                    <a:pt x="1413" y="40"/>
                    <a:pt x="1466"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3999" name="Google Shape;3999;p94"/>
            <p:cNvSpPr/>
            <p:nvPr/>
          </p:nvSpPr>
          <p:spPr>
            <a:xfrm>
              <a:off x="7195990" y="2719311"/>
              <a:ext cx="463615" cy="374230"/>
            </a:xfrm>
            <a:custGeom>
              <a:avLst/>
              <a:gdLst/>
              <a:ahLst/>
              <a:cxnLst/>
              <a:rect l="l" t="t" r="r" b="b"/>
              <a:pathLst>
                <a:path w="4694" h="3789" extrusionOk="0">
                  <a:moveTo>
                    <a:pt x="2746" y="0"/>
                  </a:moveTo>
                  <a:cubicBezTo>
                    <a:pt x="2478" y="0"/>
                    <a:pt x="2280" y="29"/>
                    <a:pt x="2280" y="29"/>
                  </a:cubicBezTo>
                  <a:cubicBezTo>
                    <a:pt x="2280" y="29"/>
                    <a:pt x="0" y="3789"/>
                    <a:pt x="398" y="3789"/>
                  </a:cubicBezTo>
                  <a:cubicBezTo>
                    <a:pt x="401" y="3789"/>
                    <a:pt x="404" y="3789"/>
                    <a:pt x="407" y="3788"/>
                  </a:cubicBezTo>
                  <a:cubicBezTo>
                    <a:pt x="1191" y="3698"/>
                    <a:pt x="3005" y="3788"/>
                    <a:pt x="3982" y="1715"/>
                  </a:cubicBezTo>
                  <a:cubicBezTo>
                    <a:pt x="4694" y="205"/>
                    <a:pt x="3466" y="0"/>
                    <a:pt x="2746"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00" name="Google Shape;4000;p94"/>
            <p:cNvSpPr/>
            <p:nvPr/>
          </p:nvSpPr>
          <p:spPr>
            <a:xfrm>
              <a:off x="7655852" y="3081985"/>
              <a:ext cx="90076" cy="73384"/>
            </a:xfrm>
            <a:custGeom>
              <a:avLst/>
              <a:gdLst/>
              <a:ahLst/>
              <a:cxnLst/>
              <a:rect l="l" t="t" r="r" b="b"/>
              <a:pathLst>
                <a:path w="912" h="743" extrusionOk="0">
                  <a:moveTo>
                    <a:pt x="692" y="0"/>
                  </a:moveTo>
                  <a:lnTo>
                    <a:pt x="0" y="152"/>
                  </a:lnTo>
                  <a:cubicBezTo>
                    <a:pt x="35" y="202"/>
                    <a:pt x="202" y="742"/>
                    <a:pt x="202" y="742"/>
                  </a:cubicBezTo>
                  <a:lnTo>
                    <a:pt x="912" y="742"/>
                  </a:lnTo>
                  <a:lnTo>
                    <a:pt x="692" y="0"/>
                  </a:ln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01" name="Google Shape;4001;p94"/>
            <p:cNvSpPr/>
            <p:nvPr/>
          </p:nvSpPr>
          <p:spPr>
            <a:xfrm>
              <a:off x="7355204" y="2376983"/>
              <a:ext cx="491566" cy="166423"/>
            </a:xfrm>
            <a:custGeom>
              <a:avLst/>
              <a:gdLst/>
              <a:ahLst/>
              <a:cxnLst/>
              <a:rect l="l" t="t" r="r" b="b"/>
              <a:pathLst>
                <a:path w="4977" h="1685" extrusionOk="0">
                  <a:moveTo>
                    <a:pt x="1299" y="1"/>
                  </a:moveTo>
                  <a:cubicBezTo>
                    <a:pt x="1127" y="1"/>
                    <a:pt x="953" y="3"/>
                    <a:pt x="780" y="7"/>
                  </a:cubicBezTo>
                  <a:cubicBezTo>
                    <a:pt x="668" y="9"/>
                    <a:pt x="554" y="16"/>
                    <a:pt x="440" y="20"/>
                  </a:cubicBezTo>
                  <a:cubicBezTo>
                    <a:pt x="352" y="27"/>
                    <a:pt x="262" y="33"/>
                    <a:pt x="174" y="40"/>
                  </a:cubicBezTo>
                  <a:cubicBezTo>
                    <a:pt x="148" y="170"/>
                    <a:pt x="130" y="297"/>
                    <a:pt x="108" y="416"/>
                  </a:cubicBezTo>
                  <a:cubicBezTo>
                    <a:pt x="69" y="640"/>
                    <a:pt x="33" y="864"/>
                    <a:pt x="7" y="1085"/>
                  </a:cubicBezTo>
                  <a:cubicBezTo>
                    <a:pt x="5" y="1107"/>
                    <a:pt x="5" y="1129"/>
                    <a:pt x="0" y="1151"/>
                  </a:cubicBezTo>
                  <a:cubicBezTo>
                    <a:pt x="424" y="1358"/>
                    <a:pt x="901" y="1470"/>
                    <a:pt x="1380" y="1555"/>
                  </a:cubicBezTo>
                  <a:cubicBezTo>
                    <a:pt x="1805" y="1631"/>
                    <a:pt x="2250" y="1685"/>
                    <a:pt x="2692" y="1685"/>
                  </a:cubicBezTo>
                  <a:cubicBezTo>
                    <a:pt x="3264" y="1685"/>
                    <a:pt x="3831" y="1594"/>
                    <a:pt x="4342" y="1342"/>
                  </a:cubicBezTo>
                  <a:cubicBezTo>
                    <a:pt x="4494" y="1266"/>
                    <a:pt x="4641" y="1175"/>
                    <a:pt x="4751" y="1055"/>
                  </a:cubicBezTo>
                  <a:cubicBezTo>
                    <a:pt x="4924" y="857"/>
                    <a:pt x="4977" y="593"/>
                    <a:pt x="4951" y="352"/>
                  </a:cubicBezTo>
                  <a:cubicBezTo>
                    <a:pt x="4151" y="161"/>
                    <a:pt x="3288" y="91"/>
                    <a:pt x="2465" y="38"/>
                  </a:cubicBezTo>
                  <a:cubicBezTo>
                    <a:pt x="2078" y="12"/>
                    <a:pt x="1689" y="1"/>
                    <a:pt x="1299"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02" name="Google Shape;4002;p94"/>
            <p:cNvSpPr/>
            <p:nvPr/>
          </p:nvSpPr>
          <p:spPr>
            <a:xfrm>
              <a:off x="7390760" y="2375699"/>
              <a:ext cx="201584" cy="200103"/>
            </a:xfrm>
            <a:custGeom>
              <a:avLst/>
              <a:gdLst/>
              <a:ahLst/>
              <a:cxnLst/>
              <a:rect l="l" t="t" r="r" b="b"/>
              <a:pathLst>
                <a:path w="2041" h="2026" extrusionOk="0">
                  <a:moveTo>
                    <a:pt x="5" y="0"/>
                  </a:moveTo>
                  <a:lnTo>
                    <a:pt x="1" y="1735"/>
                  </a:lnTo>
                  <a:lnTo>
                    <a:pt x="1272" y="1948"/>
                  </a:lnTo>
                  <a:lnTo>
                    <a:pt x="1725" y="2025"/>
                  </a:lnTo>
                  <a:lnTo>
                    <a:pt x="2041" y="11"/>
                  </a:lnTo>
                  <a:cubicBezTo>
                    <a:pt x="2041" y="11"/>
                    <a:pt x="1812" y="11"/>
                    <a:pt x="1507" y="9"/>
                  </a:cubicBezTo>
                  <a:cubicBezTo>
                    <a:pt x="916" y="7"/>
                    <a:pt x="40" y="3"/>
                    <a:pt x="5"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03" name="Google Shape;4003;p94"/>
            <p:cNvSpPr/>
            <p:nvPr/>
          </p:nvSpPr>
          <p:spPr>
            <a:xfrm>
              <a:off x="7378019" y="2495306"/>
              <a:ext cx="449688" cy="483664"/>
            </a:xfrm>
            <a:custGeom>
              <a:avLst/>
              <a:gdLst/>
              <a:ahLst/>
              <a:cxnLst/>
              <a:rect l="l" t="t" r="r" b="b"/>
              <a:pathLst>
                <a:path w="4553" h="4897" extrusionOk="0">
                  <a:moveTo>
                    <a:pt x="3618" y="0"/>
                  </a:moveTo>
                  <a:cubicBezTo>
                    <a:pt x="3586" y="0"/>
                    <a:pt x="3553" y="2"/>
                    <a:pt x="3520" y="6"/>
                  </a:cubicBezTo>
                  <a:cubicBezTo>
                    <a:pt x="3389" y="26"/>
                    <a:pt x="3261" y="61"/>
                    <a:pt x="3138" y="111"/>
                  </a:cubicBezTo>
                  <a:cubicBezTo>
                    <a:pt x="2534" y="340"/>
                    <a:pt x="1979" y="682"/>
                    <a:pt x="1502" y="1119"/>
                  </a:cubicBezTo>
                  <a:cubicBezTo>
                    <a:pt x="940" y="1636"/>
                    <a:pt x="503" y="2270"/>
                    <a:pt x="0" y="2843"/>
                  </a:cubicBezTo>
                  <a:lnTo>
                    <a:pt x="2473" y="4897"/>
                  </a:lnTo>
                  <a:cubicBezTo>
                    <a:pt x="2846" y="4607"/>
                    <a:pt x="3094" y="4190"/>
                    <a:pt x="3334" y="3781"/>
                  </a:cubicBezTo>
                  <a:lnTo>
                    <a:pt x="3742" y="3078"/>
                  </a:lnTo>
                  <a:cubicBezTo>
                    <a:pt x="3896" y="2817"/>
                    <a:pt x="4048" y="2558"/>
                    <a:pt x="4166" y="2279"/>
                  </a:cubicBezTo>
                  <a:cubicBezTo>
                    <a:pt x="4294" y="1978"/>
                    <a:pt x="4381" y="1660"/>
                    <a:pt x="4458" y="1341"/>
                  </a:cubicBezTo>
                  <a:cubicBezTo>
                    <a:pt x="4507" y="1135"/>
                    <a:pt x="4553" y="922"/>
                    <a:pt x="4515" y="713"/>
                  </a:cubicBezTo>
                  <a:cubicBezTo>
                    <a:pt x="4444" y="304"/>
                    <a:pt x="4033" y="0"/>
                    <a:pt x="3618"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04" name="Google Shape;4004;p94"/>
            <p:cNvSpPr/>
            <p:nvPr/>
          </p:nvSpPr>
          <p:spPr>
            <a:xfrm>
              <a:off x="7324191" y="2699755"/>
              <a:ext cx="36939" cy="10667"/>
            </a:xfrm>
            <a:custGeom>
              <a:avLst/>
              <a:gdLst/>
              <a:ahLst/>
              <a:cxnLst/>
              <a:rect l="l" t="t" r="r" b="b"/>
              <a:pathLst>
                <a:path w="374" h="108" extrusionOk="0">
                  <a:moveTo>
                    <a:pt x="0" y="0"/>
                  </a:moveTo>
                  <a:lnTo>
                    <a:pt x="242" y="93"/>
                  </a:lnTo>
                  <a:lnTo>
                    <a:pt x="374" y="108"/>
                  </a:lnTo>
                  <a:lnTo>
                    <a:pt x="0" y="0"/>
                  </a:ln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05" name="Google Shape;4005;p94"/>
            <p:cNvSpPr/>
            <p:nvPr/>
          </p:nvSpPr>
          <p:spPr>
            <a:xfrm>
              <a:off x="7125470" y="2363748"/>
              <a:ext cx="335908" cy="385885"/>
            </a:xfrm>
            <a:custGeom>
              <a:avLst/>
              <a:gdLst/>
              <a:ahLst/>
              <a:cxnLst/>
              <a:rect l="l" t="t" r="r" b="b"/>
              <a:pathLst>
                <a:path w="3401" h="3907" extrusionOk="0">
                  <a:moveTo>
                    <a:pt x="2214" y="0"/>
                  </a:moveTo>
                  <a:cubicBezTo>
                    <a:pt x="1832" y="0"/>
                    <a:pt x="1457" y="88"/>
                    <a:pt x="1112" y="255"/>
                  </a:cubicBezTo>
                  <a:cubicBezTo>
                    <a:pt x="1" y="811"/>
                    <a:pt x="506" y="3822"/>
                    <a:pt x="506" y="3822"/>
                  </a:cubicBezTo>
                  <a:cubicBezTo>
                    <a:pt x="1015" y="3873"/>
                    <a:pt x="1491" y="3906"/>
                    <a:pt x="1905" y="3906"/>
                  </a:cubicBezTo>
                  <a:cubicBezTo>
                    <a:pt x="2528" y="3906"/>
                    <a:pt x="3008" y="3830"/>
                    <a:pt x="3238" y="3620"/>
                  </a:cubicBezTo>
                  <a:lnTo>
                    <a:pt x="3389" y="433"/>
                  </a:lnTo>
                  <a:lnTo>
                    <a:pt x="3400" y="231"/>
                  </a:lnTo>
                  <a:lnTo>
                    <a:pt x="3400" y="227"/>
                  </a:lnTo>
                  <a:lnTo>
                    <a:pt x="3381" y="218"/>
                  </a:lnTo>
                  <a:cubicBezTo>
                    <a:pt x="3350" y="205"/>
                    <a:pt x="3286" y="181"/>
                    <a:pt x="3194" y="150"/>
                  </a:cubicBezTo>
                  <a:lnTo>
                    <a:pt x="3190" y="150"/>
                  </a:lnTo>
                  <a:cubicBezTo>
                    <a:pt x="3014" y="95"/>
                    <a:pt x="2832" y="53"/>
                    <a:pt x="2647" y="29"/>
                  </a:cubicBezTo>
                  <a:cubicBezTo>
                    <a:pt x="2542" y="14"/>
                    <a:pt x="2436" y="5"/>
                    <a:pt x="2331" y="3"/>
                  </a:cubicBezTo>
                  <a:cubicBezTo>
                    <a:pt x="2292" y="1"/>
                    <a:pt x="2253" y="0"/>
                    <a:pt x="2214" y="0"/>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06" name="Google Shape;4006;p94"/>
            <p:cNvSpPr/>
            <p:nvPr/>
          </p:nvSpPr>
          <p:spPr>
            <a:xfrm>
              <a:off x="7297326" y="2252931"/>
              <a:ext cx="118225" cy="137583"/>
            </a:xfrm>
            <a:custGeom>
              <a:avLst/>
              <a:gdLst/>
              <a:ahLst/>
              <a:cxnLst/>
              <a:rect l="l" t="t" r="r" b="b"/>
              <a:pathLst>
                <a:path w="1197" h="1393" extrusionOk="0">
                  <a:moveTo>
                    <a:pt x="417" y="0"/>
                  </a:moveTo>
                  <a:lnTo>
                    <a:pt x="0" y="1226"/>
                  </a:lnTo>
                  <a:lnTo>
                    <a:pt x="1030" y="1393"/>
                  </a:lnTo>
                  <a:lnTo>
                    <a:pt x="1100" y="877"/>
                  </a:lnTo>
                  <a:lnTo>
                    <a:pt x="1135" y="624"/>
                  </a:lnTo>
                  <a:lnTo>
                    <a:pt x="1197" y="169"/>
                  </a:lnTo>
                  <a:lnTo>
                    <a:pt x="417" y="0"/>
                  </a:ln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07" name="Google Shape;4007;p94"/>
            <p:cNvSpPr/>
            <p:nvPr/>
          </p:nvSpPr>
          <p:spPr>
            <a:xfrm>
              <a:off x="7069765" y="2382415"/>
              <a:ext cx="395761" cy="544505"/>
            </a:xfrm>
            <a:custGeom>
              <a:avLst/>
              <a:gdLst/>
              <a:ahLst/>
              <a:cxnLst/>
              <a:rect l="l" t="t" r="r" b="b"/>
              <a:pathLst>
                <a:path w="4007" h="5513" extrusionOk="0">
                  <a:moveTo>
                    <a:pt x="1735" y="0"/>
                  </a:moveTo>
                  <a:cubicBezTo>
                    <a:pt x="1698" y="14"/>
                    <a:pt x="1663" y="33"/>
                    <a:pt x="1628" y="55"/>
                  </a:cubicBezTo>
                  <a:cubicBezTo>
                    <a:pt x="1428" y="187"/>
                    <a:pt x="1274" y="275"/>
                    <a:pt x="1274" y="275"/>
                  </a:cubicBezTo>
                  <a:lnTo>
                    <a:pt x="0" y="5513"/>
                  </a:lnTo>
                  <a:cubicBezTo>
                    <a:pt x="455" y="5339"/>
                    <a:pt x="945" y="5262"/>
                    <a:pt x="1437" y="5210"/>
                  </a:cubicBezTo>
                  <a:cubicBezTo>
                    <a:pt x="1933" y="5155"/>
                    <a:pt x="2447" y="5128"/>
                    <a:pt x="2919" y="4933"/>
                  </a:cubicBezTo>
                  <a:cubicBezTo>
                    <a:pt x="3264" y="4788"/>
                    <a:pt x="3571" y="4546"/>
                    <a:pt x="3923" y="4467"/>
                  </a:cubicBezTo>
                  <a:lnTo>
                    <a:pt x="3960" y="2546"/>
                  </a:lnTo>
                  <a:lnTo>
                    <a:pt x="3986" y="1090"/>
                  </a:lnTo>
                  <a:lnTo>
                    <a:pt x="4006" y="159"/>
                  </a:lnTo>
                  <a:lnTo>
                    <a:pt x="4006" y="159"/>
                  </a:lnTo>
                  <a:cubicBezTo>
                    <a:pt x="3734" y="323"/>
                    <a:pt x="3396" y="400"/>
                    <a:pt x="3095" y="409"/>
                  </a:cubicBezTo>
                  <a:cubicBezTo>
                    <a:pt x="3077" y="409"/>
                    <a:pt x="3058" y="410"/>
                    <a:pt x="3040" y="410"/>
                  </a:cubicBezTo>
                  <a:cubicBezTo>
                    <a:pt x="2765" y="410"/>
                    <a:pt x="2500" y="348"/>
                    <a:pt x="2240" y="260"/>
                  </a:cubicBezTo>
                  <a:cubicBezTo>
                    <a:pt x="2065" y="200"/>
                    <a:pt x="1869" y="132"/>
                    <a:pt x="1735"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08" name="Google Shape;4008;p94"/>
            <p:cNvSpPr/>
            <p:nvPr/>
          </p:nvSpPr>
          <p:spPr>
            <a:xfrm>
              <a:off x="7205966" y="2057964"/>
              <a:ext cx="310525" cy="279808"/>
            </a:xfrm>
            <a:custGeom>
              <a:avLst/>
              <a:gdLst/>
              <a:ahLst/>
              <a:cxnLst/>
              <a:rect l="l" t="t" r="r" b="b"/>
              <a:pathLst>
                <a:path w="3144" h="2833" extrusionOk="0">
                  <a:moveTo>
                    <a:pt x="1405" y="0"/>
                  </a:moveTo>
                  <a:cubicBezTo>
                    <a:pt x="1329" y="0"/>
                    <a:pt x="1253" y="4"/>
                    <a:pt x="1180" y="9"/>
                  </a:cubicBezTo>
                  <a:cubicBezTo>
                    <a:pt x="886" y="29"/>
                    <a:pt x="622" y="189"/>
                    <a:pt x="383" y="360"/>
                  </a:cubicBezTo>
                  <a:cubicBezTo>
                    <a:pt x="196" y="496"/>
                    <a:pt x="0" y="679"/>
                    <a:pt x="9" y="909"/>
                  </a:cubicBezTo>
                  <a:cubicBezTo>
                    <a:pt x="11" y="990"/>
                    <a:pt x="47" y="1065"/>
                    <a:pt x="71" y="1142"/>
                  </a:cubicBezTo>
                  <a:cubicBezTo>
                    <a:pt x="345" y="1999"/>
                    <a:pt x="405" y="2833"/>
                    <a:pt x="1203" y="2833"/>
                  </a:cubicBezTo>
                  <a:cubicBezTo>
                    <a:pt x="1269" y="2833"/>
                    <a:pt x="1339" y="2827"/>
                    <a:pt x="1415" y="2815"/>
                  </a:cubicBezTo>
                  <a:cubicBezTo>
                    <a:pt x="2726" y="2512"/>
                    <a:pt x="3143" y="712"/>
                    <a:pt x="2337" y="426"/>
                  </a:cubicBezTo>
                  <a:cubicBezTo>
                    <a:pt x="2192" y="83"/>
                    <a:pt x="1792" y="0"/>
                    <a:pt x="1405" y="0"/>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09" name="Google Shape;4009;p94"/>
            <p:cNvSpPr/>
            <p:nvPr/>
          </p:nvSpPr>
          <p:spPr>
            <a:xfrm>
              <a:off x="7442613" y="2608889"/>
              <a:ext cx="320007" cy="511319"/>
            </a:xfrm>
            <a:custGeom>
              <a:avLst/>
              <a:gdLst/>
              <a:ahLst/>
              <a:cxnLst/>
              <a:rect l="l" t="t" r="r" b="b"/>
              <a:pathLst>
                <a:path w="3240" h="5177" extrusionOk="0">
                  <a:moveTo>
                    <a:pt x="2194" y="0"/>
                  </a:moveTo>
                  <a:lnTo>
                    <a:pt x="0" y="1316"/>
                  </a:lnTo>
                  <a:lnTo>
                    <a:pt x="1940" y="5177"/>
                  </a:lnTo>
                  <a:cubicBezTo>
                    <a:pt x="1940" y="5177"/>
                    <a:pt x="3137" y="4975"/>
                    <a:pt x="3189" y="4975"/>
                  </a:cubicBezTo>
                  <a:cubicBezTo>
                    <a:pt x="3240" y="4975"/>
                    <a:pt x="2194" y="0"/>
                    <a:pt x="2194"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10" name="Google Shape;4010;p94"/>
            <p:cNvSpPr/>
            <p:nvPr/>
          </p:nvSpPr>
          <p:spPr>
            <a:xfrm>
              <a:off x="7045864" y="2575505"/>
              <a:ext cx="630630" cy="532752"/>
            </a:xfrm>
            <a:custGeom>
              <a:avLst/>
              <a:gdLst/>
              <a:ahLst/>
              <a:cxnLst/>
              <a:rect l="l" t="t" r="r" b="b"/>
              <a:pathLst>
                <a:path w="6385" h="5394" extrusionOk="0">
                  <a:moveTo>
                    <a:pt x="5447" y="0"/>
                  </a:moveTo>
                  <a:cubicBezTo>
                    <a:pt x="5255" y="0"/>
                    <a:pt x="5058" y="32"/>
                    <a:pt x="4872" y="75"/>
                  </a:cubicBezTo>
                  <a:cubicBezTo>
                    <a:pt x="3446" y="402"/>
                    <a:pt x="2201" y="1234"/>
                    <a:pt x="1000" y="2078"/>
                  </a:cubicBezTo>
                  <a:cubicBezTo>
                    <a:pt x="1026" y="2045"/>
                    <a:pt x="1055" y="2012"/>
                    <a:pt x="1083" y="1981"/>
                  </a:cubicBezTo>
                  <a:lnTo>
                    <a:pt x="1083" y="1981"/>
                  </a:lnTo>
                  <a:lnTo>
                    <a:pt x="785" y="2229"/>
                  </a:lnTo>
                  <a:cubicBezTo>
                    <a:pt x="855" y="2179"/>
                    <a:pt x="925" y="2130"/>
                    <a:pt x="998" y="2080"/>
                  </a:cubicBezTo>
                  <a:lnTo>
                    <a:pt x="998" y="2080"/>
                  </a:lnTo>
                  <a:cubicBezTo>
                    <a:pt x="576" y="2572"/>
                    <a:pt x="165" y="3103"/>
                    <a:pt x="47" y="3738"/>
                  </a:cubicBezTo>
                  <a:cubicBezTo>
                    <a:pt x="1" y="3984"/>
                    <a:pt x="14" y="4239"/>
                    <a:pt x="86" y="4480"/>
                  </a:cubicBezTo>
                  <a:cubicBezTo>
                    <a:pt x="115" y="4572"/>
                    <a:pt x="152" y="4660"/>
                    <a:pt x="196" y="4744"/>
                  </a:cubicBezTo>
                  <a:cubicBezTo>
                    <a:pt x="389" y="5095"/>
                    <a:pt x="747" y="5370"/>
                    <a:pt x="1323" y="5394"/>
                  </a:cubicBezTo>
                  <a:cubicBezTo>
                    <a:pt x="3580" y="5394"/>
                    <a:pt x="4472" y="3518"/>
                    <a:pt x="5221" y="2565"/>
                  </a:cubicBezTo>
                  <a:cubicBezTo>
                    <a:pt x="5326" y="2431"/>
                    <a:pt x="5423" y="2295"/>
                    <a:pt x="5517" y="2154"/>
                  </a:cubicBezTo>
                  <a:cubicBezTo>
                    <a:pt x="5566" y="2082"/>
                    <a:pt x="5614" y="2007"/>
                    <a:pt x="5660" y="1935"/>
                  </a:cubicBezTo>
                  <a:cubicBezTo>
                    <a:pt x="5853" y="1636"/>
                    <a:pt x="6027" y="1326"/>
                    <a:pt x="6200" y="1019"/>
                  </a:cubicBezTo>
                  <a:cubicBezTo>
                    <a:pt x="6293" y="859"/>
                    <a:pt x="6385" y="676"/>
                    <a:pt x="6345" y="499"/>
                  </a:cubicBezTo>
                  <a:cubicBezTo>
                    <a:pt x="6319" y="378"/>
                    <a:pt x="6236" y="279"/>
                    <a:pt x="6139" y="204"/>
                  </a:cubicBezTo>
                  <a:cubicBezTo>
                    <a:pt x="5941" y="54"/>
                    <a:pt x="5699" y="0"/>
                    <a:pt x="5447"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11" name="Google Shape;4011;p94"/>
            <p:cNvSpPr/>
            <p:nvPr/>
          </p:nvSpPr>
          <p:spPr>
            <a:xfrm>
              <a:off x="7058506" y="2651161"/>
              <a:ext cx="645347" cy="453837"/>
            </a:xfrm>
            <a:custGeom>
              <a:avLst/>
              <a:gdLst/>
              <a:ahLst/>
              <a:cxnLst/>
              <a:rect l="l" t="t" r="r" b="b"/>
              <a:pathLst>
                <a:path w="6534" h="4595" extrusionOk="0">
                  <a:moveTo>
                    <a:pt x="5224" y="1"/>
                  </a:moveTo>
                  <a:cubicBezTo>
                    <a:pt x="5201" y="1"/>
                    <a:pt x="5177" y="8"/>
                    <a:pt x="5154" y="25"/>
                  </a:cubicBezTo>
                  <a:cubicBezTo>
                    <a:pt x="5104" y="63"/>
                    <a:pt x="5053" y="102"/>
                    <a:pt x="5002" y="140"/>
                  </a:cubicBezTo>
                  <a:lnTo>
                    <a:pt x="5002" y="140"/>
                  </a:lnTo>
                  <a:cubicBezTo>
                    <a:pt x="5000" y="58"/>
                    <a:pt x="4926" y="18"/>
                    <a:pt x="4852" y="18"/>
                  </a:cubicBezTo>
                  <a:cubicBezTo>
                    <a:pt x="4810" y="18"/>
                    <a:pt x="4768" y="31"/>
                    <a:pt x="4737" y="55"/>
                  </a:cubicBezTo>
                  <a:cubicBezTo>
                    <a:pt x="4322" y="391"/>
                    <a:pt x="3907" y="719"/>
                    <a:pt x="3532" y="1101"/>
                  </a:cubicBezTo>
                  <a:cubicBezTo>
                    <a:pt x="3169" y="1467"/>
                    <a:pt x="2802" y="1825"/>
                    <a:pt x="2403" y="2153"/>
                  </a:cubicBezTo>
                  <a:cubicBezTo>
                    <a:pt x="2012" y="2476"/>
                    <a:pt x="1601" y="2774"/>
                    <a:pt x="1173" y="3044"/>
                  </a:cubicBezTo>
                  <a:cubicBezTo>
                    <a:pt x="958" y="3178"/>
                    <a:pt x="745" y="3319"/>
                    <a:pt x="532" y="3457"/>
                  </a:cubicBezTo>
                  <a:cubicBezTo>
                    <a:pt x="345" y="3578"/>
                    <a:pt x="136" y="3694"/>
                    <a:pt x="15" y="3888"/>
                  </a:cubicBezTo>
                  <a:cubicBezTo>
                    <a:pt x="0" y="3912"/>
                    <a:pt x="18" y="3945"/>
                    <a:pt x="48" y="3945"/>
                  </a:cubicBezTo>
                  <a:cubicBezTo>
                    <a:pt x="264" y="3923"/>
                    <a:pt x="446" y="3804"/>
                    <a:pt x="628" y="3697"/>
                  </a:cubicBezTo>
                  <a:cubicBezTo>
                    <a:pt x="846" y="3567"/>
                    <a:pt x="1063" y="3433"/>
                    <a:pt x="1272" y="3290"/>
                  </a:cubicBezTo>
                  <a:cubicBezTo>
                    <a:pt x="1693" y="3003"/>
                    <a:pt x="2122" y="2719"/>
                    <a:pt x="2526" y="2407"/>
                  </a:cubicBezTo>
                  <a:cubicBezTo>
                    <a:pt x="3280" y="1825"/>
                    <a:pt x="3912" y="1118"/>
                    <a:pt x="4647" y="516"/>
                  </a:cubicBezTo>
                  <a:lnTo>
                    <a:pt x="4647" y="516"/>
                  </a:lnTo>
                  <a:cubicBezTo>
                    <a:pt x="4662" y="584"/>
                    <a:pt x="4732" y="622"/>
                    <a:pt x="4801" y="622"/>
                  </a:cubicBezTo>
                  <a:cubicBezTo>
                    <a:pt x="4842" y="622"/>
                    <a:pt x="4883" y="608"/>
                    <a:pt x="4913" y="580"/>
                  </a:cubicBezTo>
                  <a:cubicBezTo>
                    <a:pt x="4975" y="521"/>
                    <a:pt x="5043" y="466"/>
                    <a:pt x="5112" y="412"/>
                  </a:cubicBezTo>
                  <a:lnTo>
                    <a:pt x="5112" y="412"/>
                  </a:lnTo>
                  <a:cubicBezTo>
                    <a:pt x="5277" y="1815"/>
                    <a:pt x="5749" y="3148"/>
                    <a:pt x="6189" y="4485"/>
                  </a:cubicBezTo>
                  <a:cubicBezTo>
                    <a:pt x="6214" y="4562"/>
                    <a:pt x="6278" y="4595"/>
                    <a:pt x="6341" y="4595"/>
                  </a:cubicBezTo>
                  <a:cubicBezTo>
                    <a:pt x="6437" y="4595"/>
                    <a:pt x="6534" y="4517"/>
                    <a:pt x="6494" y="4399"/>
                  </a:cubicBezTo>
                  <a:cubicBezTo>
                    <a:pt x="6259" y="3710"/>
                    <a:pt x="6029" y="3016"/>
                    <a:pt x="5785" y="2328"/>
                  </a:cubicBezTo>
                  <a:cubicBezTo>
                    <a:pt x="5534" y="1619"/>
                    <a:pt x="5414" y="896"/>
                    <a:pt x="5370" y="148"/>
                  </a:cubicBezTo>
                  <a:cubicBezTo>
                    <a:pt x="5365" y="74"/>
                    <a:pt x="5297" y="1"/>
                    <a:pt x="5224" y="1"/>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12" name="Google Shape;4012;p94"/>
            <p:cNvSpPr/>
            <p:nvPr/>
          </p:nvSpPr>
          <p:spPr>
            <a:xfrm>
              <a:off x="7416143" y="2782423"/>
              <a:ext cx="164744" cy="109138"/>
            </a:xfrm>
            <a:custGeom>
              <a:avLst/>
              <a:gdLst/>
              <a:ahLst/>
              <a:cxnLst/>
              <a:rect l="l" t="t" r="r" b="b"/>
              <a:pathLst>
                <a:path w="1668" h="1105" extrusionOk="0">
                  <a:moveTo>
                    <a:pt x="943" y="0"/>
                  </a:moveTo>
                  <a:cubicBezTo>
                    <a:pt x="842" y="108"/>
                    <a:pt x="719" y="196"/>
                    <a:pt x="583" y="257"/>
                  </a:cubicBezTo>
                  <a:cubicBezTo>
                    <a:pt x="546" y="273"/>
                    <a:pt x="506" y="288"/>
                    <a:pt x="467" y="288"/>
                  </a:cubicBezTo>
                  <a:cubicBezTo>
                    <a:pt x="453" y="288"/>
                    <a:pt x="439" y="286"/>
                    <a:pt x="424" y="281"/>
                  </a:cubicBezTo>
                  <a:lnTo>
                    <a:pt x="1" y="461"/>
                  </a:lnTo>
                  <a:cubicBezTo>
                    <a:pt x="172" y="650"/>
                    <a:pt x="381" y="802"/>
                    <a:pt x="611" y="907"/>
                  </a:cubicBezTo>
                  <a:cubicBezTo>
                    <a:pt x="664" y="931"/>
                    <a:pt x="717" y="951"/>
                    <a:pt x="769" y="982"/>
                  </a:cubicBezTo>
                  <a:cubicBezTo>
                    <a:pt x="824" y="1013"/>
                    <a:pt x="875" y="1050"/>
                    <a:pt x="930" y="1078"/>
                  </a:cubicBezTo>
                  <a:cubicBezTo>
                    <a:pt x="962" y="1095"/>
                    <a:pt x="999" y="1105"/>
                    <a:pt x="1036" y="1105"/>
                  </a:cubicBezTo>
                  <a:cubicBezTo>
                    <a:pt x="1061" y="1105"/>
                    <a:pt x="1086" y="1100"/>
                    <a:pt x="1110" y="1092"/>
                  </a:cubicBezTo>
                  <a:cubicBezTo>
                    <a:pt x="1116" y="1087"/>
                    <a:pt x="1125" y="1083"/>
                    <a:pt x="1129" y="1076"/>
                  </a:cubicBezTo>
                  <a:cubicBezTo>
                    <a:pt x="1138" y="1059"/>
                    <a:pt x="1125" y="1039"/>
                    <a:pt x="1110" y="1028"/>
                  </a:cubicBezTo>
                  <a:cubicBezTo>
                    <a:pt x="1048" y="969"/>
                    <a:pt x="969" y="927"/>
                    <a:pt x="930" y="852"/>
                  </a:cubicBezTo>
                  <a:lnTo>
                    <a:pt x="930" y="852"/>
                  </a:lnTo>
                  <a:lnTo>
                    <a:pt x="1325" y="1008"/>
                  </a:lnTo>
                  <a:cubicBezTo>
                    <a:pt x="1348" y="1020"/>
                    <a:pt x="1371" y="1026"/>
                    <a:pt x="1396" y="1026"/>
                  </a:cubicBezTo>
                  <a:cubicBezTo>
                    <a:pt x="1404" y="1026"/>
                    <a:pt x="1413" y="1025"/>
                    <a:pt x="1421" y="1024"/>
                  </a:cubicBezTo>
                  <a:cubicBezTo>
                    <a:pt x="1452" y="1015"/>
                    <a:pt x="1476" y="975"/>
                    <a:pt x="1459" y="949"/>
                  </a:cubicBezTo>
                  <a:cubicBezTo>
                    <a:pt x="1450" y="940"/>
                    <a:pt x="1443" y="934"/>
                    <a:pt x="1432" y="929"/>
                  </a:cubicBezTo>
                  <a:lnTo>
                    <a:pt x="1103" y="736"/>
                  </a:lnTo>
                  <a:lnTo>
                    <a:pt x="1103" y="736"/>
                  </a:lnTo>
                  <a:cubicBezTo>
                    <a:pt x="1251" y="748"/>
                    <a:pt x="1395" y="804"/>
                    <a:pt x="1543" y="804"/>
                  </a:cubicBezTo>
                  <a:cubicBezTo>
                    <a:pt x="1551" y="804"/>
                    <a:pt x="1559" y="804"/>
                    <a:pt x="1566" y="804"/>
                  </a:cubicBezTo>
                  <a:cubicBezTo>
                    <a:pt x="1588" y="804"/>
                    <a:pt x="1610" y="800"/>
                    <a:pt x="1630" y="789"/>
                  </a:cubicBezTo>
                  <a:cubicBezTo>
                    <a:pt x="1650" y="780"/>
                    <a:pt x="1665" y="760"/>
                    <a:pt x="1665" y="738"/>
                  </a:cubicBezTo>
                  <a:cubicBezTo>
                    <a:pt x="1667" y="705"/>
                    <a:pt x="1635" y="681"/>
                    <a:pt x="1604" y="668"/>
                  </a:cubicBezTo>
                  <a:cubicBezTo>
                    <a:pt x="1494" y="619"/>
                    <a:pt x="1367" y="628"/>
                    <a:pt x="1252" y="591"/>
                  </a:cubicBezTo>
                  <a:cubicBezTo>
                    <a:pt x="1197" y="573"/>
                    <a:pt x="1145" y="549"/>
                    <a:pt x="1096" y="523"/>
                  </a:cubicBezTo>
                  <a:lnTo>
                    <a:pt x="1096" y="523"/>
                  </a:lnTo>
                  <a:cubicBezTo>
                    <a:pt x="1167" y="532"/>
                    <a:pt x="1237" y="536"/>
                    <a:pt x="1309" y="536"/>
                  </a:cubicBezTo>
                  <a:cubicBezTo>
                    <a:pt x="1339" y="536"/>
                    <a:pt x="1370" y="535"/>
                    <a:pt x="1402" y="534"/>
                  </a:cubicBezTo>
                  <a:cubicBezTo>
                    <a:pt x="1437" y="534"/>
                    <a:pt x="1474" y="523"/>
                    <a:pt x="1505" y="505"/>
                  </a:cubicBezTo>
                  <a:cubicBezTo>
                    <a:pt x="1538" y="485"/>
                    <a:pt x="1549" y="444"/>
                    <a:pt x="1533" y="411"/>
                  </a:cubicBezTo>
                  <a:cubicBezTo>
                    <a:pt x="1514" y="387"/>
                    <a:pt x="1485" y="373"/>
                    <a:pt x="1454" y="371"/>
                  </a:cubicBezTo>
                  <a:cubicBezTo>
                    <a:pt x="1364" y="354"/>
                    <a:pt x="1274" y="341"/>
                    <a:pt x="1184" y="336"/>
                  </a:cubicBezTo>
                  <a:cubicBezTo>
                    <a:pt x="1059" y="327"/>
                    <a:pt x="930" y="336"/>
                    <a:pt x="815" y="283"/>
                  </a:cubicBezTo>
                  <a:cubicBezTo>
                    <a:pt x="875" y="264"/>
                    <a:pt x="923" y="224"/>
                    <a:pt x="954" y="171"/>
                  </a:cubicBezTo>
                  <a:cubicBezTo>
                    <a:pt x="982" y="117"/>
                    <a:pt x="980" y="51"/>
                    <a:pt x="943" y="0"/>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13" name="Google Shape;4013;p94"/>
            <p:cNvSpPr/>
            <p:nvPr/>
          </p:nvSpPr>
          <p:spPr>
            <a:xfrm>
              <a:off x="7075790" y="2418268"/>
              <a:ext cx="381934" cy="424108"/>
            </a:xfrm>
            <a:custGeom>
              <a:avLst/>
              <a:gdLst/>
              <a:ahLst/>
              <a:cxnLst/>
              <a:rect l="l" t="t" r="r" b="b"/>
              <a:pathLst>
                <a:path w="3867" h="4294" extrusionOk="0">
                  <a:moveTo>
                    <a:pt x="1439" y="0"/>
                  </a:moveTo>
                  <a:cubicBezTo>
                    <a:pt x="1344" y="0"/>
                    <a:pt x="1249" y="29"/>
                    <a:pt x="1154" y="77"/>
                  </a:cubicBezTo>
                  <a:cubicBezTo>
                    <a:pt x="1000" y="298"/>
                    <a:pt x="862" y="531"/>
                    <a:pt x="739" y="771"/>
                  </a:cubicBezTo>
                  <a:cubicBezTo>
                    <a:pt x="326" y="1566"/>
                    <a:pt x="1" y="2473"/>
                    <a:pt x="207" y="3342"/>
                  </a:cubicBezTo>
                  <a:cubicBezTo>
                    <a:pt x="240" y="3489"/>
                    <a:pt x="293" y="3634"/>
                    <a:pt x="381" y="3753"/>
                  </a:cubicBezTo>
                  <a:cubicBezTo>
                    <a:pt x="532" y="3948"/>
                    <a:pt x="3585" y="4293"/>
                    <a:pt x="3585" y="4293"/>
                  </a:cubicBezTo>
                  <a:lnTo>
                    <a:pt x="3866" y="3975"/>
                  </a:lnTo>
                  <a:lnTo>
                    <a:pt x="1644" y="2998"/>
                  </a:lnTo>
                  <a:cubicBezTo>
                    <a:pt x="1644" y="2998"/>
                    <a:pt x="1900" y="2326"/>
                    <a:pt x="2155" y="1469"/>
                  </a:cubicBezTo>
                  <a:cubicBezTo>
                    <a:pt x="2157" y="1425"/>
                    <a:pt x="2157" y="1386"/>
                    <a:pt x="2157" y="1344"/>
                  </a:cubicBezTo>
                  <a:cubicBezTo>
                    <a:pt x="2155" y="933"/>
                    <a:pt x="2083" y="428"/>
                    <a:pt x="1762" y="136"/>
                  </a:cubicBezTo>
                  <a:cubicBezTo>
                    <a:pt x="1658" y="40"/>
                    <a:pt x="1549" y="0"/>
                    <a:pt x="1439" y="0"/>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14" name="Google Shape;4014;p94"/>
            <p:cNvSpPr/>
            <p:nvPr/>
          </p:nvSpPr>
          <p:spPr>
            <a:xfrm>
              <a:off x="7075790" y="2400588"/>
              <a:ext cx="228548" cy="248697"/>
            </a:xfrm>
            <a:custGeom>
              <a:avLst/>
              <a:gdLst/>
              <a:ahLst/>
              <a:cxnLst/>
              <a:rect l="l" t="t" r="r" b="b"/>
              <a:pathLst>
                <a:path w="2314" h="2518" extrusionOk="0">
                  <a:moveTo>
                    <a:pt x="1443" y="1"/>
                  </a:moveTo>
                  <a:cubicBezTo>
                    <a:pt x="1416" y="1"/>
                    <a:pt x="1392" y="4"/>
                    <a:pt x="1371" y="12"/>
                  </a:cubicBezTo>
                  <a:cubicBezTo>
                    <a:pt x="884" y="183"/>
                    <a:pt x="394" y="1257"/>
                    <a:pt x="152" y="1857"/>
                  </a:cubicBezTo>
                  <a:cubicBezTo>
                    <a:pt x="56" y="2098"/>
                    <a:pt x="1" y="2263"/>
                    <a:pt x="1" y="2263"/>
                  </a:cubicBezTo>
                  <a:lnTo>
                    <a:pt x="2118" y="2518"/>
                  </a:lnTo>
                  <a:cubicBezTo>
                    <a:pt x="2164" y="2344"/>
                    <a:pt x="2204" y="2166"/>
                    <a:pt x="2230" y="1988"/>
                  </a:cubicBezTo>
                  <a:cubicBezTo>
                    <a:pt x="2278" y="1696"/>
                    <a:pt x="2313" y="1325"/>
                    <a:pt x="2272" y="987"/>
                  </a:cubicBezTo>
                  <a:cubicBezTo>
                    <a:pt x="2194" y="359"/>
                    <a:pt x="1704" y="1"/>
                    <a:pt x="1443"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15" name="Google Shape;4015;p94"/>
            <p:cNvSpPr/>
            <p:nvPr/>
          </p:nvSpPr>
          <p:spPr>
            <a:xfrm>
              <a:off x="7543059" y="2266561"/>
              <a:ext cx="328896" cy="224103"/>
            </a:xfrm>
            <a:custGeom>
              <a:avLst/>
              <a:gdLst/>
              <a:ahLst/>
              <a:cxnLst/>
              <a:rect l="l" t="t" r="r" b="b"/>
              <a:pathLst>
                <a:path w="3330" h="2269" extrusionOk="0">
                  <a:moveTo>
                    <a:pt x="281" y="1"/>
                  </a:moveTo>
                  <a:lnTo>
                    <a:pt x="0" y="315"/>
                  </a:lnTo>
                  <a:cubicBezTo>
                    <a:pt x="0" y="315"/>
                    <a:pt x="270" y="666"/>
                    <a:pt x="1188" y="1463"/>
                  </a:cubicBezTo>
                  <a:cubicBezTo>
                    <a:pt x="1752" y="1950"/>
                    <a:pt x="2250" y="2268"/>
                    <a:pt x="2606" y="2268"/>
                  </a:cubicBezTo>
                  <a:cubicBezTo>
                    <a:pt x="2832" y="2268"/>
                    <a:pt x="3001" y="2141"/>
                    <a:pt x="3093" y="1848"/>
                  </a:cubicBezTo>
                  <a:cubicBezTo>
                    <a:pt x="3330" y="1092"/>
                    <a:pt x="1206" y="330"/>
                    <a:pt x="1206" y="330"/>
                  </a:cubicBezTo>
                  <a:lnTo>
                    <a:pt x="281" y="1"/>
                  </a:ln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16" name="Google Shape;4016;p94"/>
            <p:cNvSpPr/>
            <p:nvPr/>
          </p:nvSpPr>
          <p:spPr>
            <a:xfrm>
              <a:off x="7518269" y="2141916"/>
              <a:ext cx="104298" cy="166226"/>
            </a:xfrm>
            <a:custGeom>
              <a:avLst/>
              <a:gdLst/>
              <a:ahLst/>
              <a:cxnLst/>
              <a:rect l="l" t="t" r="r" b="b"/>
              <a:pathLst>
                <a:path w="1056" h="1683" extrusionOk="0">
                  <a:moveTo>
                    <a:pt x="534" y="1"/>
                  </a:moveTo>
                  <a:cubicBezTo>
                    <a:pt x="516" y="1"/>
                    <a:pt x="499" y="9"/>
                    <a:pt x="486" y="22"/>
                  </a:cubicBezTo>
                  <a:cubicBezTo>
                    <a:pt x="473" y="39"/>
                    <a:pt x="462" y="59"/>
                    <a:pt x="456" y="81"/>
                  </a:cubicBezTo>
                  <a:cubicBezTo>
                    <a:pt x="405" y="228"/>
                    <a:pt x="425" y="391"/>
                    <a:pt x="392" y="545"/>
                  </a:cubicBezTo>
                  <a:lnTo>
                    <a:pt x="297" y="176"/>
                  </a:lnTo>
                  <a:cubicBezTo>
                    <a:pt x="295" y="165"/>
                    <a:pt x="291" y="154"/>
                    <a:pt x="284" y="145"/>
                  </a:cubicBezTo>
                  <a:cubicBezTo>
                    <a:pt x="277" y="136"/>
                    <a:pt x="266" y="132"/>
                    <a:pt x="254" y="132"/>
                  </a:cubicBezTo>
                  <a:cubicBezTo>
                    <a:pt x="235" y="132"/>
                    <a:pt x="214" y="142"/>
                    <a:pt x="203" y="160"/>
                  </a:cubicBezTo>
                  <a:cubicBezTo>
                    <a:pt x="188" y="191"/>
                    <a:pt x="185" y="224"/>
                    <a:pt x="192" y="257"/>
                  </a:cubicBezTo>
                  <a:cubicBezTo>
                    <a:pt x="205" y="397"/>
                    <a:pt x="218" y="540"/>
                    <a:pt x="232" y="681"/>
                  </a:cubicBezTo>
                  <a:cubicBezTo>
                    <a:pt x="172" y="621"/>
                    <a:pt x="152" y="534"/>
                    <a:pt x="113" y="459"/>
                  </a:cubicBezTo>
                  <a:cubicBezTo>
                    <a:pt x="107" y="442"/>
                    <a:pt x="93" y="426"/>
                    <a:pt x="76" y="426"/>
                  </a:cubicBezTo>
                  <a:cubicBezTo>
                    <a:pt x="75" y="426"/>
                    <a:pt x="74" y="426"/>
                    <a:pt x="73" y="426"/>
                  </a:cubicBezTo>
                  <a:cubicBezTo>
                    <a:pt x="65" y="430"/>
                    <a:pt x="56" y="435"/>
                    <a:pt x="51" y="441"/>
                  </a:cubicBezTo>
                  <a:cubicBezTo>
                    <a:pt x="14" y="492"/>
                    <a:pt x="1" y="558"/>
                    <a:pt x="14" y="619"/>
                  </a:cubicBezTo>
                  <a:cubicBezTo>
                    <a:pt x="25" y="681"/>
                    <a:pt x="47" y="738"/>
                    <a:pt x="62" y="797"/>
                  </a:cubicBezTo>
                  <a:cubicBezTo>
                    <a:pt x="78" y="859"/>
                    <a:pt x="82" y="913"/>
                    <a:pt x="91" y="971"/>
                  </a:cubicBezTo>
                  <a:cubicBezTo>
                    <a:pt x="128" y="1223"/>
                    <a:pt x="216" y="1465"/>
                    <a:pt x="350" y="1682"/>
                  </a:cubicBezTo>
                  <a:lnTo>
                    <a:pt x="642" y="1322"/>
                  </a:lnTo>
                  <a:cubicBezTo>
                    <a:pt x="640" y="1267"/>
                    <a:pt x="673" y="1219"/>
                    <a:pt x="708" y="1177"/>
                  </a:cubicBezTo>
                  <a:cubicBezTo>
                    <a:pt x="805" y="1063"/>
                    <a:pt x="923" y="971"/>
                    <a:pt x="1055" y="900"/>
                  </a:cubicBezTo>
                  <a:cubicBezTo>
                    <a:pt x="1023" y="861"/>
                    <a:pt x="977" y="839"/>
                    <a:pt x="929" y="839"/>
                  </a:cubicBezTo>
                  <a:cubicBezTo>
                    <a:pt x="918" y="839"/>
                    <a:pt x="906" y="841"/>
                    <a:pt x="895" y="843"/>
                  </a:cubicBezTo>
                  <a:cubicBezTo>
                    <a:pt x="836" y="859"/>
                    <a:pt x="783" y="894"/>
                    <a:pt x="748" y="944"/>
                  </a:cubicBezTo>
                  <a:cubicBezTo>
                    <a:pt x="730" y="821"/>
                    <a:pt x="772" y="696"/>
                    <a:pt x="800" y="575"/>
                  </a:cubicBezTo>
                  <a:cubicBezTo>
                    <a:pt x="818" y="487"/>
                    <a:pt x="831" y="397"/>
                    <a:pt x="840" y="307"/>
                  </a:cubicBezTo>
                  <a:cubicBezTo>
                    <a:pt x="846" y="277"/>
                    <a:pt x="840" y="246"/>
                    <a:pt x="825" y="219"/>
                  </a:cubicBezTo>
                  <a:cubicBezTo>
                    <a:pt x="811" y="208"/>
                    <a:pt x="793" y="202"/>
                    <a:pt x="775" y="202"/>
                  </a:cubicBezTo>
                  <a:cubicBezTo>
                    <a:pt x="757" y="202"/>
                    <a:pt x="739" y="208"/>
                    <a:pt x="726" y="222"/>
                  </a:cubicBezTo>
                  <a:cubicBezTo>
                    <a:pt x="697" y="246"/>
                    <a:pt x="680" y="279"/>
                    <a:pt x="671" y="314"/>
                  </a:cubicBezTo>
                  <a:cubicBezTo>
                    <a:pt x="636" y="411"/>
                    <a:pt x="611" y="509"/>
                    <a:pt x="596" y="610"/>
                  </a:cubicBezTo>
                  <a:cubicBezTo>
                    <a:pt x="583" y="556"/>
                    <a:pt x="574" y="498"/>
                    <a:pt x="572" y="441"/>
                  </a:cubicBezTo>
                  <a:cubicBezTo>
                    <a:pt x="570" y="321"/>
                    <a:pt x="614" y="202"/>
                    <a:pt x="596" y="81"/>
                  </a:cubicBezTo>
                  <a:cubicBezTo>
                    <a:pt x="592" y="48"/>
                    <a:pt x="579" y="11"/>
                    <a:pt x="546" y="2"/>
                  </a:cubicBezTo>
                  <a:cubicBezTo>
                    <a:pt x="542" y="1"/>
                    <a:pt x="538" y="1"/>
                    <a:pt x="534"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17" name="Google Shape;4017;p94"/>
            <p:cNvSpPr/>
            <p:nvPr/>
          </p:nvSpPr>
          <p:spPr>
            <a:xfrm>
              <a:off x="7662568" y="3155271"/>
              <a:ext cx="191609" cy="54915"/>
            </a:xfrm>
            <a:custGeom>
              <a:avLst/>
              <a:gdLst/>
              <a:ahLst/>
              <a:cxnLst/>
              <a:rect l="l" t="t" r="r" b="b"/>
              <a:pathLst>
                <a:path w="1940" h="556" extrusionOk="0">
                  <a:moveTo>
                    <a:pt x="134" y="0"/>
                  </a:moveTo>
                  <a:cubicBezTo>
                    <a:pt x="134" y="0"/>
                    <a:pt x="0" y="369"/>
                    <a:pt x="101" y="451"/>
                  </a:cubicBezTo>
                  <a:cubicBezTo>
                    <a:pt x="202" y="530"/>
                    <a:pt x="1856" y="556"/>
                    <a:pt x="1856" y="556"/>
                  </a:cubicBezTo>
                  <a:cubicBezTo>
                    <a:pt x="1856" y="556"/>
                    <a:pt x="1940" y="343"/>
                    <a:pt x="1568" y="290"/>
                  </a:cubicBezTo>
                  <a:cubicBezTo>
                    <a:pt x="1197" y="238"/>
                    <a:pt x="844" y="0"/>
                    <a:pt x="844" y="0"/>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18" name="Google Shape;4018;p94"/>
            <p:cNvSpPr/>
            <p:nvPr/>
          </p:nvSpPr>
          <p:spPr>
            <a:xfrm>
              <a:off x="7603801" y="3050083"/>
              <a:ext cx="168794" cy="73187"/>
            </a:xfrm>
            <a:custGeom>
              <a:avLst/>
              <a:gdLst/>
              <a:ahLst/>
              <a:cxnLst/>
              <a:rect l="l" t="t" r="r" b="b"/>
              <a:pathLst>
                <a:path w="1709" h="741" extrusionOk="0">
                  <a:moveTo>
                    <a:pt x="1542" y="0"/>
                  </a:moveTo>
                  <a:cubicBezTo>
                    <a:pt x="1028" y="18"/>
                    <a:pt x="593" y="444"/>
                    <a:pt x="79" y="455"/>
                  </a:cubicBezTo>
                  <a:cubicBezTo>
                    <a:pt x="79" y="455"/>
                    <a:pt x="0" y="505"/>
                    <a:pt x="79" y="558"/>
                  </a:cubicBezTo>
                  <a:cubicBezTo>
                    <a:pt x="132" y="595"/>
                    <a:pt x="176" y="644"/>
                    <a:pt x="231" y="677"/>
                  </a:cubicBezTo>
                  <a:cubicBezTo>
                    <a:pt x="220" y="707"/>
                    <a:pt x="194" y="732"/>
                    <a:pt x="163" y="740"/>
                  </a:cubicBezTo>
                  <a:cubicBezTo>
                    <a:pt x="688" y="740"/>
                    <a:pt x="1210" y="655"/>
                    <a:pt x="1709" y="488"/>
                  </a:cubicBezTo>
                  <a:cubicBezTo>
                    <a:pt x="1709" y="426"/>
                    <a:pt x="1573" y="426"/>
                    <a:pt x="1592" y="369"/>
                  </a:cubicBezTo>
                  <a:cubicBezTo>
                    <a:pt x="1603" y="341"/>
                    <a:pt x="1654" y="323"/>
                    <a:pt x="1639" y="297"/>
                  </a:cubicBezTo>
                  <a:lnTo>
                    <a:pt x="1639" y="297"/>
                  </a:lnTo>
                  <a:cubicBezTo>
                    <a:pt x="1635" y="297"/>
                    <a:pt x="1631" y="298"/>
                    <a:pt x="1627" y="298"/>
                  </a:cubicBezTo>
                  <a:cubicBezTo>
                    <a:pt x="1588" y="298"/>
                    <a:pt x="1555" y="258"/>
                    <a:pt x="1557" y="218"/>
                  </a:cubicBezTo>
                  <a:cubicBezTo>
                    <a:pt x="1562" y="174"/>
                    <a:pt x="1584" y="134"/>
                    <a:pt x="1617" y="106"/>
                  </a:cubicBezTo>
                  <a:cubicBezTo>
                    <a:pt x="1630" y="97"/>
                    <a:pt x="1639" y="84"/>
                    <a:pt x="1643" y="70"/>
                  </a:cubicBezTo>
                  <a:cubicBezTo>
                    <a:pt x="1656" y="24"/>
                    <a:pt x="1588" y="0"/>
                    <a:pt x="1542" y="0"/>
                  </a:cubicBezTo>
                  <a:close/>
                </a:path>
              </a:pathLst>
            </a:custGeom>
            <a:solidFill>
              <a:schemeClr val="accent5"/>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19" name="Google Shape;4019;p94"/>
            <p:cNvSpPr/>
            <p:nvPr/>
          </p:nvSpPr>
          <p:spPr>
            <a:xfrm>
              <a:off x="7875116" y="3105788"/>
              <a:ext cx="184992" cy="63606"/>
            </a:xfrm>
            <a:custGeom>
              <a:avLst/>
              <a:gdLst/>
              <a:ahLst/>
              <a:cxnLst/>
              <a:rect l="l" t="t" r="r" b="b"/>
              <a:pathLst>
                <a:path w="1873" h="644" extrusionOk="0">
                  <a:moveTo>
                    <a:pt x="725" y="1"/>
                  </a:moveTo>
                  <a:lnTo>
                    <a:pt x="38" y="172"/>
                  </a:lnTo>
                  <a:cubicBezTo>
                    <a:pt x="38" y="172"/>
                    <a:pt x="1" y="583"/>
                    <a:pt x="119" y="637"/>
                  </a:cubicBezTo>
                  <a:cubicBezTo>
                    <a:pt x="128" y="641"/>
                    <a:pt x="143" y="643"/>
                    <a:pt x="165" y="643"/>
                  </a:cubicBezTo>
                  <a:cubicBezTo>
                    <a:pt x="455" y="643"/>
                    <a:pt x="1848" y="328"/>
                    <a:pt x="1848" y="328"/>
                  </a:cubicBezTo>
                  <a:cubicBezTo>
                    <a:pt x="1848" y="328"/>
                    <a:pt x="1872" y="122"/>
                    <a:pt x="1574" y="122"/>
                  </a:cubicBezTo>
                  <a:cubicBezTo>
                    <a:pt x="1552" y="122"/>
                    <a:pt x="1529" y="123"/>
                    <a:pt x="1503" y="126"/>
                  </a:cubicBezTo>
                  <a:cubicBezTo>
                    <a:pt x="1468" y="129"/>
                    <a:pt x="1432" y="130"/>
                    <a:pt x="1397" y="130"/>
                  </a:cubicBezTo>
                  <a:cubicBezTo>
                    <a:pt x="1059" y="130"/>
                    <a:pt x="725" y="1"/>
                    <a:pt x="725"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20" name="Google Shape;4020;p94"/>
            <p:cNvSpPr/>
            <p:nvPr/>
          </p:nvSpPr>
          <p:spPr>
            <a:xfrm>
              <a:off x="7237176" y="2221325"/>
              <a:ext cx="20939" cy="18272"/>
            </a:xfrm>
            <a:custGeom>
              <a:avLst/>
              <a:gdLst/>
              <a:ahLst/>
              <a:cxnLst/>
              <a:rect l="l" t="t" r="r" b="b"/>
              <a:pathLst>
                <a:path w="212" h="185" extrusionOk="0">
                  <a:moveTo>
                    <a:pt x="93" y="0"/>
                  </a:moveTo>
                  <a:cubicBezTo>
                    <a:pt x="69" y="0"/>
                    <a:pt x="46" y="10"/>
                    <a:pt x="27" y="28"/>
                  </a:cubicBezTo>
                  <a:cubicBezTo>
                    <a:pt x="18" y="35"/>
                    <a:pt x="12" y="46"/>
                    <a:pt x="10" y="57"/>
                  </a:cubicBezTo>
                  <a:cubicBezTo>
                    <a:pt x="3" y="68"/>
                    <a:pt x="1" y="81"/>
                    <a:pt x="1" y="92"/>
                  </a:cubicBezTo>
                  <a:cubicBezTo>
                    <a:pt x="1" y="109"/>
                    <a:pt x="5" y="125"/>
                    <a:pt x="14" y="138"/>
                  </a:cubicBezTo>
                  <a:cubicBezTo>
                    <a:pt x="20" y="153"/>
                    <a:pt x="31" y="164"/>
                    <a:pt x="47" y="171"/>
                  </a:cubicBezTo>
                  <a:cubicBezTo>
                    <a:pt x="60" y="180"/>
                    <a:pt x="75" y="184"/>
                    <a:pt x="93" y="184"/>
                  </a:cubicBezTo>
                  <a:lnTo>
                    <a:pt x="91" y="182"/>
                  </a:lnTo>
                  <a:lnTo>
                    <a:pt x="111" y="180"/>
                  </a:lnTo>
                  <a:lnTo>
                    <a:pt x="128" y="178"/>
                  </a:lnTo>
                  <a:lnTo>
                    <a:pt x="137" y="178"/>
                  </a:lnTo>
                  <a:cubicBezTo>
                    <a:pt x="146" y="178"/>
                    <a:pt x="152" y="178"/>
                    <a:pt x="159" y="175"/>
                  </a:cubicBezTo>
                  <a:cubicBezTo>
                    <a:pt x="161" y="174"/>
                    <a:pt x="165" y="173"/>
                    <a:pt x="168" y="172"/>
                  </a:cubicBezTo>
                  <a:lnTo>
                    <a:pt x="168" y="172"/>
                  </a:lnTo>
                  <a:cubicBezTo>
                    <a:pt x="170" y="171"/>
                    <a:pt x="173" y="170"/>
                    <a:pt x="175" y="169"/>
                  </a:cubicBezTo>
                  <a:lnTo>
                    <a:pt x="175" y="169"/>
                  </a:lnTo>
                  <a:cubicBezTo>
                    <a:pt x="175" y="169"/>
                    <a:pt x="176" y="169"/>
                    <a:pt x="176" y="169"/>
                  </a:cubicBezTo>
                  <a:lnTo>
                    <a:pt x="181" y="167"/>
                  </a:lnTo>
                  <a:lnTo>
                    <a:pt x="181" y="167"/>
                  </a:lnTo>
                  <a:cubicBezTo>
                    <a:pt x="183" y="165"/>
                    <a:pt x="185" y="164"/>
                    <a:pt x="187" y="162"/>
                  </a:cubicBezTo>
                  <a:cubicBezTo>
                    <a:pt x="194" y="158"/>
                    <a:pt x="198" y="151"/>
                    <a:pt x="201" y="147"/>
                  </a:cubicBezTo>
                  <a:cubicBezTo>
                    <a:pt x="209" y="134"/>
                    <a:pt x="212" y="118"/>
                    <a:pt x="207" y="103"/>
                  </a:cubicBezTo>
                  <a:cubicBezTo>
                    <a:pt x="207" y="102"/>
                    <a:pt x="207" y="101"/>
                    <a:pt x="206" y="101"/>
                  </a:cubicBezTo>
                  <a:lnTo>
                    <a:pt x="206" y="101"/>
                  </a:lnTo>
                  <a:lnTo>
                    <a:pt x="205" y="99"/>
                  </a:lnTo>
                  <a:lnTo>
                    <a:pt x="205" y="96"/>
                  </a:lnTo>
                  <a:cubicBezTo>
                    <a:pt x="205" y="96"/>
                    <a:pt x="198" y="81"/>
                    <a:pt x="198" y="81"/>
                  </a:cubicBezTo>
                  <a:cubicBezTo>
                    <a:pt x="198" y="81"/>
                    <a:pt x="190" y="70"/>
                    <a:pt x="187" y="68"/>
                  </a:cubicBezTo>
                  <a:lnTo>
                    <a:pt x="183" y="61"/>
                  </a:lnTo>
                  <a:lnTo>
                    <a:pt x="163" y="35"/>
                  </a:lnTo>
                  <a:lnTo>
                    <a:pt x="157" y="28"/>
                  </a:lnTo>
                  <a:cubicBezTo>
                    <a:pt x="139" y="10"/>
                    <a:pt x="116" y="0"/>
                    <a:pt x="93"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21" name="Google Shape;4021;p94"/>
            <p:cNvSpPr/>
            <p:nvPr/>
          </p:nvSpPr>
          <p:spPr>
            <a:xfrm>
              <a:off x="7224139" y="2189818"/>
              <a:ext cx="28741" cy="15605"/>
            </a:xfrm>
            <a:custGeom>
              <a:avLst/>
              <a:gdLst/>
              <a:ahLst/>
              <a:cxnLst/>
              <a:rect l="l" t="t" r="r" b="b"/>
              <a:pathLst>
                <a:path w="291" h="158" extrusionOk="0">
                  <a:moveTo>
                    <a:pt x="154" y="0"/>
                  </a:moveTo>
                  <a:cubicBezTo>
                    <a:pt x="139" y="0"/>
                    <a:pt x="125" y="2"/>
                    <a:pt x="111" y="7"/>
                  </a:cubicBezTo>
                  <a:cubicBezTo>
                    <a:pt x="84" y="13"/>
                    <a:pt x="60" y="27"/>
                    <a:pt x="40" y="46"/>
                  </a:cubicBezTo>
                  <a:cubicBezTo>
                    <a:pt x="32" y="57"/>
                    <a:pt x="23" y="68"/>
                    <a:pt x="16" y="81"/>
                  </a:cubicBezTo>
                  <a:cubicBezTo>
                    <a:pt x="14" y="88"/>
                    <a:pt x="10" y="95"/>
                    <a:pt x="8" y="101"/>
                  </a:cubicBezTo>
                  <a:cubicBezTo>
                    <a:pt x="8" y="103"/>
                    <a:pt x="6" y="113"/>
                    <a:pt x="7" y="113"/>
                  </a:cubicBezTo>
                  <a:cubicBezTo>
                    <a:pt x="7" y="113"/>
                    <a:pt x="7" y="112"/>
                    <a:pt x="8" y="110"/>
                  </a:cubicBezTo>
                  <a:lnTo>
                    <a:pt x="8" y="110"/>
                  </a:lnTo>
                  <a:lnTo>
                    <a:pt x="5" y="121"/>
                  </a:lnTo>
                  <a:cubicBezTo>
                    <a:pt x="1" y="134"/>
                    <a:pt x="8" y="150"/>
                    <a:pt x="23" y="156"/>
                  </a:cubicBezTo>
                  <a:cubicBezTo>
                    <a:pt x="26" y="157"/>
                    <a:pt x="30" y="158"/>
                    <a:pt x="33" y="158"/>
                  </a:cubicBezTo>
                  <a:cubicBezTo>
                    <a:pt x="43" y="158"/>
                    <a:pt x="54" y="153"/>
                    <a:pt x="60" y="143"/>
                  </a:cubicBezTo>
                  <a:lnTo>
                    <a:pt x="62" y="143"/>
                  </a:lnTo>
                  <a:cubicBezTo>
                    <a:pt x="62" y="141"/>
                    <a:pt x="65" y="139"/>
                    <a:pt x="67" y="136"/>
                  </a:cubicBezTo>
                  <a:lnTo>
                    <a:pt x="71" y="130"/>
                  </a:lnTo>
                  <a:cubicBezTo>
                    <a:pt x="76" y="125"/>
                    <a:pt x="80" y="121"/>
                    <a:pt x="84" y="117"/>
                  </a:cubicBezTo>
                  <a:cubicBezTo>
                    <a:pt x="86" y="115"/>
                    <a:pt x="89" y="114"/>
                    <a:pt x="88" y="114"/>
                  </a:cubicBezTo>
                  <a:lnTo>
                    <a:pt x="88" y="114"/>
                  </a:lnTo>
                  <a:cubicBezTo>
                    <a:pt x="88" y="114"/>
                    <a:pt x="88" y="114"/>
                    <a:pt x="87" y="114"/>
                  </a:cubicBezTo>
                  <a:lnTo>
                    <a:pt x="87" y="114"/>
                  </a:lnTo>
                  <a:lnTo>
                    <a:pt x="95" y="110"/>
                  </a:lnTo>
                  <a:cubicBezTo>
                    <a:pt x="102" y="106"/>
                    <a:pt x="106" y="101"/>
                    <a:pt x="113" y="99"/>
                  </a:cubicBezTo>
                  <a:lnTo>
                    <a:pt x="122" y="95"/>
                  </a:lnTo>
                  <a:cubicBezTo>
                    <a:pt x="122" y="95"/>
                    <a:pt x="122" y="95"/>
                    <a:pt x="122" y="95"/>
                  </a:cubicBezTo>
                  <a:lnTo>
                    <a:pt x="122" y="95"/>
                  </a:lnTo>
                  <a:cubicBezTo>
                    <a:pt x="122" y="95"/>
                    <a:pt x="123" y="95"/>
                    <a:pt x="124" y="95"/>
                  </a:cubicBezTo>
                  <a:cubicBezTo>
                    <a:pt x="131" y="90"/>
                    <a:pt x="137" y="88"/>
                    <a:pt x="144" y="88"/>
                  </a:cubicBezTo>
                  <a:lnTo>
                    <a:pt x="157" y="88"/>
                  </a:lnTo>
                  <a:cubicBezTo>
                    <a:pt x="161" y="88"/>
                    <a:pt x="166" y="88"/>
                    <a:pt x="170" y="90"/>
                  </a:cubicBezTo>
                  <a:cubicBezTo>
                    <a:pt x="176" y="92"/>
                    <a:pt x="181" y="92"/>
                    <a:pt x="187" y="95"/>
                  </a:cubicBezTo>
                  <a:lnTo>
                    <a:pt x="187" y="95"/>
                  </a:lnTo>
                  <a:lnTo>
                    <a:pt x="185" y="95"/>
                  </a:lnTo>
                  <a:lnTo>
                    <a:pt x="190" y="97"/>
                  </a:lnTo>
                  <a:cubicBezTo>
                    <a:pt x="189" y="96"/>
                    <a:pt x="188" y="96"/>
                    <a:pt x="187" y="95"/>
                  </a:cubicBezTo>
                  <a:lnTo>
                    <a:pt x="187" y="95"/>
                  </a:lnTo>
                  <a:lnTo>
                    <a:pt x="192" y="97"/>
                  </a:lnTo>
                  <a:lnTo>
                    <a:pt x="199" y="103"/>
                  </a:lnTo>
                  <a:lnTo>
                    <a:pt x="207" y="108"/>
                  </a:lnTo>
                  <a:cubicBezTo>
                    <a:pt x="212" y="110"/>
                    <a:pt x="216" y="112"/>
                    <a:pt x="221" y="114"/>
                  </a:cubicBezTo>
                  <a:cubicBezTo>
                    <a:pt x="218" y="113"/>
                    <a:pt x="218" y="113"/>
                    <a:pt x="218" y="113"/>
                  </a:cubicBezTo>
                  <a:cubicBezTo>
                    <a:pt x="218" y="113"/>
                    <a:pt x="219" y="113"/>
                    <a:pt x="221" y="114"/>
                  </a:cubicBezTo>
                  <a:lnTo>
                    <a:pt x="227" y="121"/>
                  </a:lnTo>
                  <a:cubicBezTo>
                    <a:pt x="234" y="128"/>
                    <a:pt x="246" y="133"/>
                    <a:pt x="258" y="133"/>
                  </a:cubicBezTo>
                  <a:cubicBezTo>
                    <a:pt x="260" y="133"/>
                    <a:pt x="262" y="132"/>
                    <a:pt x="264" y="132"/>
                  </a:cubicBezTo>
                  <a:cubicBezTo>
                    <a:pt x="275" y="128"/>
                    <a:pt x="284" y="119"/>
                    <a:pt x="286" y="108"/>
                  </a:cubicBezTo>
                  <a:cubicBezTo>
                    <a:pt x="290" y="90"/>
                    <a:pt x="279" y="73"/>
                    <a:pt x="269" y="58"/>
                  </a:cubicBezTo>
                  <a:lnTo>
                    <a:pt x="269" y="58"/>
                  </a:lnTo>
                  <a:cubicBezTo>
                    <a:pt x="266" y="51"/>
                    <a:pt x="261" y="45"/>
                    <a:pt x="256" y="40"/>
                  </a:cubicBezTo>
                  <a:cubicBezTo>
                    <a:pt x="249" y="33"/>
                    <a:pt x="243" y="29"/>
                    <a:pt x="234" y="24"/>
                  </a:cubicBezTo>
                  <a:cubicBezTo>
                    <a:pt x="223" y="16"/>
                    <a:pt x="210" y="11"/>
                    <a:pt x="196" y="7"/>
                  </a:cubicBezTo>
                  <a:cubicBezTo>
                    <a:pt x="182" y="2"/>
                    <a:pt x="168" y="0"/>
                    <a:pt x="154"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22" name="Google Shape;4022;p94"/>
            <p:cNvSpPr/>
            <p:nvPr/>
          </p:nvSpPr>
          <p:spPr>
            <a:xfrm>
              <a:off x="7283992" y="2177670"/>
              <a:ext cx="50865" cy="16297"/>
            </a:xfrm>
            <a:custGeom>
              <a:avLst/>
              <a:gdLst/>
              <a:ahLst/>
              <a:cxnLst/>
              <a:rect l="l" t="t" r="r" b="b"/>
              <a:pathLst>
                <a:path w="515" h="165" extrusionOk="0">
                  <a:moveTo>
                    <a:pt x="273" y="0"/>
                  </a:moveTo>
                  <a:cubicBezTo>
                    <a:pt x="227" y="0"/>
                    <a:pt x="181" y="7"/>
                    <a:pt x="139" y="24"/>
                  </a:cubicBezTo>
                  <a:cubicBezTo>
                    <a:pt x="91" y="38"/>
                    <a:pt x="49" y="66"/>
                    <a:pt x="19" y="106"/>
                  </a:cubicBezTo>
                  <a:cubicBezTo>
                    <a:pt x="0" y="135"/>
                    <a:pt x="28" y="164"/>
                    <a:pt x="57" y="164"/>
                  </a:cubicBezTo>
                  <a:cubicBezTo>
                    <a:pt x="62" y="164"/>
                    <a:pt x="68" y="163"/>
                    <a:pt x="74" y="161"/>
                  </a:cubicBezTo>
                  <a:lnTo>
                    <a:pt x="74" y="158"/>
                  </a:lnTo>
                  <a:cubicBezTo>
                    <a:pt x="91" y="152"/>
                    <a:pt x="104" y="139"/>
                    <a:pt x="122" y="130"/>
                  </a:cubicBezTo>
                  <a:cubicBezTo>
                    <a:pt x="137" y="121"/>
                    <a:pt x="153" y="114"/>
                    <a:pt x="168" y="110"/>
                  </a:cubicBezTo>
                  <a:cubicBezTo>
                    <a:pt x="199" y="100"/>
                    <a:pt x="229" y="94"/>
                    <a:pt x="260" y="94"/>
                  </a:cubicBezTo>
                  <a:cubicBezTo>
                    <a:pt x="264" y="94"/>
                    <a:pt x="269" y="94"/>
                    <a:pt x="273" y="95"/>
                  </a:cubicBezTo>
                  <a:cubicBezTo>
                    <a:pt x="309" y="97"/>
                    <a:pt x="344" y="103"/>
                    <a:pt x="377" y="114"/>
                  </a:cubicBezTo>
                  <a:cubicBezTo>
                    <a:pt x="392" y="121"/>
                    <a:pt x="407" y="128"/>
                    <a:pt x="423" y="136"/>
                  </a:cubicBezTo>
                  <a:cubicBezTo>
                    <a:pt x="440" y="150"/>
                    <a:pt x="460" y="158"/>
                    <a:pt x="482" y="161"/>
                  </a:cubicBezTo>
                  <a:cubicBezTo>
                    <a:pt x="500" y="161"/>
                    <a:pt x="515" y="145"/>
                    <a:pt x="515" y="128"/>
                  </a:cubicBezTo>
                  <a:cubicBezTo>
                    <a:pt x="513" y="79"/>
                    <a:pt x="454" y="49"/>
                    <a:pt x="414" y="31"/>
                  </a:cubicBezTo>
                  <a:cubicBezTo>
                    <a:pt x="370" y="11"/>
                    <a:pt x="322" y="0"/>
                    <a:pt x="273"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23" name="Google Shape;4023;p94"/>
            <p:cNvSpPr/>
            <p:nvPr/>
          </p:nvSpPr>
          <p:spPr>
            <a:xfrm>
              <a:off x="7251103" y="2196930"/>
              <a:ext cx="41680" cy="71903"/>
            </a:xfrm>
            <a:custGeom>
              <a:avLst/>
              <a:gdLst/>
              <a:ahLst/>
              <a:cxnLst/>
              <a:rect l="l" t="t" r="r" b="b"/>
              <a:pathLst>
                <a:path w="422" h="728" extrusionOk="0">
                  <a:moveTo>
                    <a:pt x="89" y="1"/>
                  </a:moveTo>
                  <a:cubicBezTo>
                    <a:pt x="62" y="1"/>
                    <a:pt x="41" y="31"/>
                    <a:pt x="49" y="56"/>
                  </a:cubicBezTo>
                  <a:lnTo>
                    <a:pt x="46" y="56"/>
                  </a:lnTo>
                  <a:cubicBezTo>
                    <a:pt x="60" y="95"/>
                    <a:pt x="82" y="130"/>
                    <a:pt x="95" y="170"/>
                  </a:cubicBezTo>
                  <a:cubicBezTo>
                    <a:pt x="106" y="212"/>
                    <a:pt x="112" y="255"/>
                    <a:pt x="114" y="297"/>
                  </a:cubicBezTo>
                  <a:cubicBezTo>
                    <a:pt x="117" y="343"/>
                    <a:pt x="119" y="389"/>
                    <a:pt x="117" y="436"/>
                  </a:cubicBezTo>
                  <a:cubicBezTo>
                    <a:pt x="117" y="460"/>
                    <a:pt x="112" y="523"/>
                    <a:pt x="77" y="528"/>
                  </a:cubicBezTo>
                  <a:cubicBezTo>
                    <a:pt x="40" y="530"/>
                    <a:pt x="0" y="574"/>
                    <a:pt x="29" y="611"/>
                  </a:cubicBezTo>
                  <a:cubicBezTo>
                    <a:pt x="68" y="671"/>
                    <a:pt x="132" y="708"/>
                    <a:pt x="202" y="719"/>
                  </a:cubicBezTo>
                  <a:cubicBezTo>
                    <a:pt x="237" y="725"/>
                    <a:pt x="273" y="728"/>
                    <a:pt x="308" y="728"/>
                  </a:cubicBezTo>
                  <a:cubicBezTo>
                    <a:pt x="328" y="728"/>
                    <a:pt x="347" y="725"/>
                    <a:pt x="367" y="721"/>
                  </a:cubicBezTo>
                  <a:cubicBezTo>
                    <a:pt x="387" y="717"/>
                    <a:pt x="393" y="703"/>
                    <a:pt x="409" y="692"/>
                  </a:cubicBezTo>
                  <a:cubicBezTo>
                    <a:pt x="422" y="677"/>
                    <a:pt x="420" y="655"/>
                    <a:pt x="402" y="644"/>
                  </a:cubicBezTo>
                  <a:cubicBezTo>
                    <a:pt x="389" y="638"/>
                    <a:pt x="382" y="629"/>
                    <a:pt x="367" y="624"/>
                  </a:cubicBezTo>
                  <a:cubicBezTo>
                    <a:pt x="356" y="623"/>
                    <a:pt x="345" y="621"/>
                    <a:pt x="335" y="621"/>
                  </a:cubicBezTo>
                  <a:cubicBezTo>
                    <a:pt x="331" y="621"/>
                    <a:pt x="327" y="622"/>
                    <a:pt x="323" y="622"/>
                  </a:cubicBezTo>
                  <a:cubicBezTo>
                    <a:pt x="297" y="622"/>
                    <a:pt x="270" y="620"/>
                    <a:pt x="244" y="618"/>
                  </a:cubicBezTo>
                  <a:cubicBezTo>
                    <a:pt x="220" y="616"/>
                    <a:pt x="196" y="608"/>
                    <a:pt x="175" y="597"/>
                  </a:cubicBezTo>
                  <a:lnTo>
                    <a:pt x="175" y="597"/>
                  </a:lnTo>
                  <a:cubicBezTo>
                    <a:pt x="236" y="533"/>
                    <a:pt x="237" y="413"/>
                    <a:pt x="237" y="326"/>
                  </a:cubicBezTo>
                  <a:cubicBezTo>
                    <a:pt x="237" y="216"/>
                    <a:pt x="220" y="49"/>
                    <a:pt x="101" y="3"/>
                  </a:cubicBezTo>
                  <a:cubicBezTo>
                    <a:pt x="97" y="1"/>
                    <a:pt x="93" y="1"/>
                    <a:pt x="89" y="1"/>
                  </a:cubicBezTo>
                  <a:close/>
                </a:path>
              </a:pathLst>
            </a:custGeom>
            <a:solidFill>
              <a:schemeClr val="l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24" name="Google Shape;4024;p94"/>
            <p:cNvSpPr/>
            <p:nvPr/>
          </p:nvSpPr>
          <p:spPr>
            <a:xfrm>
              <a:off x="7284486" y="2268141"/>
              <a:ext cx="44149" cy="43754"/>
            </a:xfrm>
            <a:custGeom>
              <a:avLst/>
              <a:gdLst/>
              <a:ahLst/>
              <a:cxnLst/>
              <a:rect l="l" t="t" r="r" b="b"/>
              <a:pathLst>
                <a:path w="447" h="443" extrusionOk="0">
                  <a:moveTo>
                    <a:pt x="431" y="0"/>
                  </a:moveTo>
                  <a:cubicBezTo>
                    <a:pt x="303" y="89"/>
                    <a:pt x="164" y="159"/>
                    <a:pt x="14" y="203"/>
                  </a:cubicBezTo>
                  <a:lnTo>
                    <a:pt x="14" y="203"/>
                  </a:lnTo>
                  <a:cubicBezTo>
                    <a:pt x="9" y="197"/>
                    <a:pt x="5" y="191"/>
                    <a:pt x="0" y="185"/>
                  </a:cubicBezTo>
                  <a:lnTo>
                    <a:pt x="0" y="185"/>
                  </a:lnTo>
                  <a:lnTo>
                    <a:pt x="9" y="204"/>
                  </a:lnTo>
                  <a:cubicBezTo>
                    <a:pt x="11" y="204"/>
                    <a:pt x="12" y="203"/>
                    <a:pt x="14" y="203"/>
                  </a:cubicBezTo>
                  <a:lnTo>
                    <a:pt x="14" y="203"/>
                  </a:lnTo>
                  <a:cubicBezTo>
                    <a:pt x="61" y="266"/>
                    <a:pt x="111" y="326"/>
                    <a:pt x="165" y="384"/>
                  </a:cubicBezTo>
                  <a:cubicBezTo>
                    <a:pt x="183" y="409"/>
                    <a:pt x="207" y="428"/>
                    <a:pt x="238" y="439"/>
                  </a:cubicBezTo>
                  <a:cubicBezTo>
                    <a:pt x="245" y="441"/>
                    <a:pt x="253" y="443"/>
                    <a:pt x="261" y="443"/>
                  </a:cubicBezTo>
                  <a:cubicBezTo>
                    <a:pt x="321" y="443"/>
                    <a:pt x="372" y="377"/>
                    <a:pt x="396" y="316"/>
                  </a:cubicBezTo>
                  <a:cubicBezTo>
                    <a:pt x="435" y="215"/>
                    <a:pt x="446" y="108"/>
                    <a:pt x="431" y="0"/>
                  </a:cubicBezTo>
                  <a:close/>
                </a:path>
              </a:pathLst>
            </a:custGeom>
            <a:solidFill>
              <a:schemeClr val="lt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25" name="Google Shape;4025;p94"/>
            <p:cNvSpPr/>
            <p:nvPr/>
          </p:nvSpPr>
          <p:spPr>
            <a:xfrm>
              <a:off x="7202904" y="2053420"/>
              <a:ext cx="312303" cy="301142"/>
            </a:xfrm>
            <a:custGeom>
              <a:avLst/>
              <a:gdLst/>
              <a:ahLst/>
              <a:cxnLst/>
              <a:rect l="l" t="t" r="r" b="b"/>
              <a:pathLst>
                <a:path w="3162" h="3049" extrusionOk="0">
                  <a:moveTo>
                    <a:pt x="1563" y="1"/>
                  </a:moveTo>
                  <a:cubicBezTo>
                    <a:pt x="1315" y="1"/>
                    <a:pt x="1068" y="32"/>
                    <a:pt x="826" y="92"/>
                  </a:cubicBezTo>
                  <a:cubicBezTo>
                    <a:pt x="624" y="143"/>
                    <a:pt x="425" y="217"/>
                    <a:pt x="269" y="349"/>
                  </a:cubicBezTo>
                  <a:cubicBezTo>
                    <a:pt x="111" y="483"/>
                    <a:pt x="1" y="683"/>
                    <a:pt x="20" y="887"/>
                  </a:cubicBezTo>
                  <a:lnTo>
                    <a:pt x="1009" y="714"/>
                  </a:lnTo>
                  <a:cubicBezTo>
                    <a:pt x="1054" y="704"/>
                    <a:pt x="1100" y="696"/>
                    <a:pt x="1146" y="696"/>
                  </a:cubicBezTo>
                  <a:cubicBezTo>
                    <a:pt x="1177" y="696"/>
                    <a:pt x="1207" y="700"/>
                    <a:pt x="1237" y="709"/>
                  </a:cubicBezTo>
                  <a:cubicBezTo>
                    <a:pt x="1387" y="755"/>
                    <a:pt x="1448" y="927"/>
                    <a:pt x="1490" y="1076"/>
                  </a:cubicBezTo>
                  <a:cubicBezTo>
                    <a:pt x="1531" y="1223"/>
                    <a:pt x="1573" y="1368"/>
                    <a:pt x="1613" y="1515"/>
                  </a:cubicBezTo>
                  <a:cubicBezTo>
                    <a:pt x="1630" y="1577"/>
                    <a:pt x="1654" y="1647"/>
                    <a:pt x="1716" y="1676"/>
                  </a:cubicBezTo>
                  <a:cubicBezTo>
                    <a:pt x="1725" y="1680"/>
                    <a:pt x="1735" y="1682"/>
                    <a:pt x="1745" y="1682"/>
                  </a:cubicBezTo>
                  <a:cubicBezTo>
                    <a:pt x="1773" y="1682"/>
                    <a:pt x="1802" y="1668"/>
                    <a:pt x="1819" y="1648"/>
                  </a:cubicBezTo>
                  <a:lnTo>
                    <a:pt x="1819" y="1648"/>
                  </a:lnTo>
                  <a:lnTo>
                    <a:pt x="1819" y="1649"/>
                  </a:lnTo>
                  <a:cubicBezTo>
                    <a:pt x="1819" y="1649"/>
                    <a:pt x="1820" y="1648"/>
                    <a:pt x="1820" y="1648"/>
                  </a:cubicBezTo>
                  <a:lnTo>
                    <a:pt x="1820" y="1648"/>
                  </a:lnTo>
                  <a:cubicBezTo>
                    <a:pt x="1826" y="1641"/>
                    <a:pt x="1831" y="1633"/>
                    <a:pt x="1834" y="1625"/>
                  </a:cubicBezTo>
                  <a:lnTo>
                    <a:pt x="1834" y="1625"/>
                  </a:lnTo>
                  <a:cubicBezTo>
                    <a:pt x="1870" y="1576"/>
                    <a:pt x="1933" y="1551"/>
                    <a:pt x="1996" y="1551"/>
                  </a:cubicBezTo>
                  <a:cubicBezTo>
                    <a:pt x="2064" y="1551"/>
                    <a:pt x="2133" y="1581"/>
                    <a:pt x="2166" y="1640"/>
                  </a:cubicBezTo>
                  <a:cubicBezTo>
                    <a:pt x="2228" y="1758"/>
                    <a:pt x="2120" y="1917"/>
                    <a:pt x="1989" y="1917"/>
                  </a:cubicBezTo>
                  <a:cubicBezTo>
                    <a:pt x="1980" y="1917"/>
                    <a:pt x="1971" y="1916"/>
                    <a:pt x="1962" y="1915"/>
                  </a:cubicBezTo>
                  <a:lnTo>
                    <a:pt x="1962" y="1915"/>
                  </a:lnTo>
                  <a:cubicBezTo>
                    <a:pt x="1971" y="2192"/>
                    <a:pt x="1977" y="2468"/>
                    <a:pt x="1986" y="2745"/>
                  </a:cubicBezTo>
                  <a:cubicBezTo>
                    <a:pt x="1988" y="2855"/>
                    <a:pt x="1997" y="2976"/>
                    <a:pt x="2081" y="3048"/>
                  </a:cubicBezTo>
                  <a:cubicBezTo>
                    <a:pt x="2162" y="2969"/>
                    <a:pt x="2217" y="2866"/>
                    <a:pt x="2239" y="2756"/>
                  </a:cubicBezTo>
                  <a:cubicBezTo>
                    <a:pt x="2298" y="2839"/>
                    <a:pt x="2392" y="2897"/>
                    <a:pt x="2496" y="2910"/>
                  </a:cubicBezTo>
                  <a:cubicBezTo>
                    <a:pt x="2501" y="2911"/>
                    <a:pt x="2507" y="2911"/>
                    <a:pt x="2512" y="2911"/>
                  </a:cubicBezTo>
                  <a:cubicBezTo>
                    <a:pt x="2529" y="2911"/>
                    <a:pt x="2547" y="2906"/>
                    <a:pt x="2561" y="2897"/>
                  </a:cubicBezTo>
                  <a:cubicBezTo>
                    <a:pt x="2575" y="2883"/>
                    <a:pt x="2583" y="2864"/>
                    <a:pt x="2583" y="2844"/>
                  </a:cubicBezTo>
                  <a:cubicBezTo>
                    <a:pt x="2601" y="2756"/>
                    <a:pt x="2610" y="2664"/>
                    <a:pt x="2608" y="2574"/>
                  </a:cubicBezTo>
                  <a:lnTo>
                    <a:pt x="2608" y="2574"/>
                  </a:lnTo>
                  <a:cubicBezTo>
                    <a:pt x="2689" y="2613"/>
                    <a:pt x="2717" y="2734"/>
                    <a:pt x="2807" y="2752"/>
                  </a:cubicBezTo>
                  <a:cubicBezTo>
                    <a:pt x="2813" y="2753"/>
                    <a:pt x="2818" y="2753"/>
                    <a:pt x="2824" y="2753"/>
                  </a:cubicBezTo>
                  <a:cubicBezTo>
                    <a:pt x="2881" y="2753"/>
                    <a:pt x="2934" y="2702"/>
                    <a:pt x="2950" y="2646"/>
                  </a:cubicBezTo>
                  <a:cubicBezTo>
                    <a:pt x="2968" y="2585"/>
                    <a:pt x="2952" y="2519"/>
                    <a:pt x="2939" y="2457"/>
                  </a:cubicBezTo>
                  <a:lnTo>
                    <a:pt x="2939" y="2457"/>
                  </a:lnTo>
                  <a:cubicBezTo>
                    <a:pt x="2948" y="2494"/>
                    <a:pt x="2982" y="2511"/>
                    <a:pt x="3019" y="2511"/>
                  </a:cubicBezTo>
                  <a:cubicBezTo>
                    <a:pt x="3059" y="2511"/>
                    <a:pt x="3101" y="2492"/>
                    <a:pt x="3121" y="2457"/>
                  </a:cubicBezTo>
                  <a:cubicBezTo>
                    <a:pt x="3161" y="2391"/>
                    <a:pt x="3141" y="2308"/>
                    <a:pt x="3121" y="2233"/>
                  </a:cubicBezTo>
                  <a:cubicBezTo>
                    <a:pt x="3012" y="1842"/>
                    <a:pt x="2900" y="1452"/>
                    <a:pt x="2790" y="1058"/>
                  </a:cubicBezTo>
                  <a:cubicBezTo>
                    <a:pt x="2684" y="689"/>
                    <a:pt x="2548" y="279"/>
                    <a:pt x="2199" y="105"/>
                  </a:cubicBezTo>
                  <a:cubicBezTo>
                    <a:pt x="2061" y="37"/>
                    <a:pt x="1903" y="15"/>
                    <a:pt x="1747" y="6"/>
                  </a:cubicBezTo>
                  <a:cubicBezTo>
                    <a:pt x="1685" y="3"/>
                    <a:pt x="1624" y="1"/>
                    <a:pt x="1563"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26" name="Google Shape;4026;p94"/>
            <p:cNvSpPr/>
            <p:nvPr/>
          </p:nvSpPr>
          <p:spPr>
            <a:xfrm>
              <a:off x="7376636" y="1970456"/>
              <a:ext cx="116644" cy="102718"/>
            </a:xfrm>
            <a:custGeom>
              <a:avLst/>
              <a:gdLst/>
              <a:ahLst/>
              <a:cxnLst/>
              <a:rect l="l" t="t" r="r" b="b"/>
              <a:pathLst>
                <a:path w="1181" h="1040" extrusionOk="0">
                  <a:moveTo>
                    <a:pt x="909" y="0"/>
                  </a:moveTo>
                  <a:cubicBezTo>
                    <a:pt x="878" y="0"/>
                    <a:pt x="846" y="3"/>
                    <a:pt x="816" y="5"/>
                  </a:cubicBezTo>
                  <a:cubicBezTo>
                    <a:pt x="600" y="29"/>
                    <a:pt x="385" y="73"/>
                    <a:pt x="177" y="137"/>
                  </a:cubicBezTo>
                  <a:cubicBezTo>
                    <a:pt x="135" y="148"/>
                    <a:pt x="95" y="168"/>
                    <a:pt x="60" y="199"/>
                  </a:cubicBezTo>
                  <a:cubicBezTo>
                    <a:pt x="1" y="258"/>
                    <a:pt x="7" y="359"/>
                    <a:pt x="29" y="440"/>
                  </a:cubicBezTo>
                  <a:cubicBezTo>
                    <a:pt x="78" y="636"/>
                    <a:pt x="174" y="813"/>
                    <a:pt x="311" y="961"/>
                  </a:cubicBezTo>
                  <a:lnTo>
                    <a:pt x="199" y="1040"/>
                  </a:lnTo>
                  <a:cubicBezTo>
                    <a:pt x="583" y="965"/>
                    <a:pt x="917" y="728"/>
                    <a:pt x="1114" y="390"/>
                  </a:cubicBezTo>
                  <a:cubicBezTo>
                    <a:pt x="1141" y="350"/>
                    <a:pt x="1160" y="304"/>
                    <a:pt x="1169" y="256"/>
                  </a:cubicBezTo>
                  <a:cubicBezTo>
                    <a:pt x="1180" y="163"/>
                    <a:pt x="1136" y="76"/>
                    <a:pt x="1055" y="32"/>
                  </a:cubicBezTo>
                  <a:cubicBezTo>
                    <a:pt x="1010" y="7"/>
                    <a:pt x="960" y="0"/>
                    <a:pt x="909"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27" name="Google Shape;4027;p94"/>
            <p:cNvSpPr/>
            <p:nvPr/>
          </p:nvSpPr>
          <p:spPr>
            <a:xfrm>
              <a:off x="7174064" y="2093322"/>
              <a:ext cx="211362" cy="97681"/>
            </a:xfrm>
            <a:custGeom>
              <a:avLst/>
              <a:gdLst/>
              <a:ahLst/>
              <a:cxnLst/>
              <a:rect l="l" t="t" r="r" b="b"/>
              <a:pathLst>
                <a:path w="2140" h="989" extrusionOk="0">
                  <a:moveTo>
                    <a:pt x="1105" y="0"/>
                  </a:moveTo>
                  <a:cubicBezTo>
                    <a:pt x="882" y="0"/>
                    <a:pt x="658" y="26"/>
                    <a:pt x="486" y="123"/>
                  </a:cubicBezTo>
                  <a:cubicBezTo>
                    <a:pt x="209" y="279"/>
                    <a:pt x="75" y="703"/>
                    <a:pt x="1" y="986"/>
                  </a:cubicBezTo>
                  <a:cubicBezTo>
                    <a:pt x="30" y="988"/>
                    <a:pt x="60" y="989"/>
                    <a:pt x="90" y="989"/>
                  </a:cubicBezTo>
                  <a:cubicBezTo>
                    <a:pt x="386" y="989"/>
                    <a:pt x="702" y="906"/>
                    <a:pt x="989" y="852"/>
                  </a:cubicBezTo>
                  <a:lnTo>
                    <a:pt x="2140" y="637"/>
                  </a:lnTo>
                  <a:cubicBezTo>
                    <a:pt x="2089" y="470"/>
                    <a:pt x="2012" y="310"/>
                    <a:pt x="1911" y="169"/>
                  </a:cubicBezTo>
                  <a:cubicBezTo>
                    <a:pt x="1883" y="121"/>
                    <a:pt x="1843" y="83"/>
                    <a:pt x="1795" y="55"/>
                  </a:cubicBezTo>
                  <a:cubicBezTo>
                    <a:pt x="1753" y="39"/>
                    <a:pt x="1707" y="28"/>
                    <a:pt x="1662" y="28"/>
                  </a:cubicBezTo>
                  <a:cubicBezTo>
                    <a:pt x="1658" y="28"/>
                    <a:pt x="1654" y="28"/>
                    <a:pt x="1650" y="28"/>
                  </a:cubicBezTo>
                  <a:cubicBezTo>
                    <a:pt x="1490" y="19"/>
                    <a:pt x="1297" y="0"/>
                    <a:pt x="1105"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28" name="Google Shape;4028;p94"/>
            <p:cNvSpPr/>
            <p:nvPr/>
          </p:nvSpPr>
          <p:spPr>
            <a:xfrm>
              <a:off x="7311351" y="2211448"/>
              <a:ext cx="17482" cy="15506"/>
            </a:xfrm>
            <a:custGeom>
              <a:avLst/>
              <a:gdLst/>
              <a:ahLst/>
              <a:cxnLst/>
              <a:rect l="l" t="t" r="r" b="b"/>
              <a:pathLst>
                <a:path w="177" h="157" extrusionOk="0">
                  <a:moveTo>
                    <a:pt x="177" y="1"/>
                  </a:moveTo>
                  <a:lnTo>
                    <a:pt x="1" y="65"/>
                  </a:lnTo>
                  <a:lnTo>
                    <a:pt x="82" y="157"/>
                  </a:lnTo>
                  <a:lnTo>
                    <a:pt x="177" y="1"/>
                  </a:ln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29" name="Google Shape;4029;p94"/>
            <p:cNvSpPr/>
            <p:nvPr/>
          </p:nvSpPr>
          <p:spPr>
            <a:xfrm>
              <a:off x="7309770" y="2210164"/>
              <a:ext cx="20741" cy="18173"/>
            </a:xfrm>
            <a:custGeom>
              <a:avLst/>
              <a:gdLst/>
              <a:ahLst/>
              <a:cxnLst/>
              <a:rect l="l" t="t" r="r" b="b"/>
              <a:pathLst>
                <a:path w="210" h="184" extrusionOk="0">
                  <a:moveTo>
                    <a:pt x="163" y="38"/>
                  </a:moveTo>
                  <a:lnTo>
                    <a:pt x="100" y="143"/>
                  </a:lnTo>
                  <a:lnTo>
                    <a:pt x="96" y="149"/>
                  </a:lnTo>
                  <a:lnTo>
                    <a:pt x="96" y="149"/>
                  </a:lnTo>
                  <a:lnTo>
                    <a:pt x="39" y="84"/>
                  </a:lnTo>
                  <a:lnTo>
                    <a:pt x="39" y="84"/>
                  </a:lnTo>
                  <a:lnTo>
                    <a:pt x="163" y="38"/>
                  </a:lnTo>
                  <a:close/>
                  <a:moveTo>
                    <a:pt x="195" y="0"/>
                  </a:moveTo>
                  <a:cubicBezTo>
                    <a:pt x="194" y="0"/>
                    <a:pt x="193" y="0"/>
                    <a:pt x="193" y="1"/>
                  </a:cubicBezTo>
                  <a:lnTo>
                    <a:pt x="37" y="58"/>
                  </a:lnTo>
                  <a:lnTo>
                    <a:pt x="15" y="64"/>
                  </a:lnTo>
                  <a:cubicBezTo>
                    <a:pt x="0" y="70"/>
                    <a:pt x="2" y="87"/>
                    <a:pt x="12" y="91"/>
                  </a:cubicBezTo>
                  <a:lnTo>
                    <a:pt x="12" y="91"/>
                  </a:lnTo>
                  <a:lnTo>
                    <a:pt x="91" y="181"/>
                  </a:lnTo>
                  <a:cubicBezTo>
                    <a:pt x="94" y="183"/>
                    <a:pt x="97" y="184"/>
                    <a:pt x="100" y="184"/>
                  </a:cubicBezTo>
                  <a:cubicBezTo>
                    <a:pt x="105" y="184"/>
                    <a:pt x="109" y="182"/>
                    <a:pt x="111" y="176"/>
                  </a:cubicBezTo>
                  <a:lnTo>
                    <a:pt x="193" y="40"/>
                  </a:lnTo>
                  <a:lnTo>
                    <a:pt x="206" y="20"/>
                  </a:lnTo>
                  <a:cubicBezTo>
                    <a:pt x="210" y="10"/>
                    <a:pt x="203" y="0"/>
                    <a:pt x="195"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30" name="Google Shape;4030;p94"/>
            <p:cNvSpPr/>
            <p:nvPr/>
          </p:nvSpPr>
          <p:spPr>
            <a:xfrm>
              <a:off x="7231744" y="2223597"/>
              <a:ext cx="18173" cy="11655"/>
            </a:xfrm>
            <a:custGeom>
              <a:avLst/>
              <a:gdLst/>
              <a:ahLst/>
              <a:cxnLst/>
              <a:rect l="l" t="t" r="r" b="b"/>
              <a:pathLst>
                <a:path w="184" h="118" extrusionOk="0">
                  <a:moveTo>
                    <a:pt x="1" y="1"/>
                  </a:moveTo>
                  <a:lnTo>
                    <a:pt x="119" y="117"/>
                  </a:lnTo>
                  <a:lnTo>
                    <a:pt x="183" y="5"/>
                  </a:lnTo>
                  <a:cubicBezTo>
                    <a:pt x="174" y="5"/>
                    <a:pt x="1" y="1"/>
                    <a:pt x="1"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31" name="Google Shape;4031;p94"/>
            <p:cNvSpPr/>
            <p:nvPr/>
          </p:nvSpPr>
          <p:spPr>
            <a:xfrm>
              <a:off x="7230263" y="2222313"/>
              <a:ext cx="20939" cy="14124"/>
            </a:xfrm>
            <a:custGeom>
              <a:avLst/>
              <a:gdLst/>
              <a:ahLst/>
              <a:cxnLst/>
              <a:rect l="l" t="t" r="r" b="b"/>
              <a:pathLst>
                <a:path w="212" h="143" extrusionOk="0">
                  <a:moveTo>
                    <a:pt x="49" y="27"/>
                  </a:moveTo>
                  <a:lnTo>
                    <a:pt x="172" y="29"/>
                  </a:lnTo>
                  <a:lnTo>
                    <a:pt x="175" y="29"/>
                  </a:lnTo>
                  <a:lnTo>
                    <a:pt x="131" y="109"/>
                  </a:lnTo>
                  <a:lnTo>
                    <a:pt x="131" y="109"/>
                  </a:lnTo>
                  <a:lnTo>
                    <a:pt x="49" y="27"/>
                  </a:lnTo>
                  <a:close/>
                  <a:moveTo>
                    <a:pt x="16" y="1"/>
                  </a:moveTo>
                  <a:cubicBezTo>
                    <a:pt x="5" y="1"/>
                    <a:pt x="0" y="14"/>
                    <a:pt x="7" y="23"/>
                  </a:cubicBezTo>
                  <a:lnTo>
                    <a:pt x="110" y="124"/>
                  </a:lnTo>
                  <a:lnTo>
                    <a:pt x="126" y="139"/>
                  </a:lnTo>
                  <a:cubicBezTo>
                    <a:pt x="128" y="142"/>
                    <a:pt x="132" y="143"/>
                    <a:pt x="135" y="143"/>
                  </a:cubicBezTo>
                  <a:cubicBezTo>
                    <a:pt x="139" y="143"/>
                    <a:pt x="143" y="141"/>
                    <a:pt x="145" y="137"/>
                  </a:cubicBezTo>
                  <a:lnTo>
                    <a:pt x="209" y="25"/>
                  </a:lnTo>
                  <a:cubicBezTo>
                    <a:pt x="212" y="18"/>
                    <a:pt x="210" y="13"/>
                    <a:pt x="206" y="9"/>
                  </a:cubicBezTo>
                  <a:lnTo>
                    <a:pt x="206" y="9"/>
                  </a:lnTo>
                  <a:cubicBezTo>
                    <a:pt x="204" y="7"/>
                    <a:pt x="202" y="6"/>
                    <a:pt x="198" y="5"/>
                  </a:cubicBezTo>
                  <a:cubicBezTo>
                    <a:pt x="176" y="3"/>
                    <a:pt x="154" y="3"/>
                    <a:pt x="132" y="3"/>
                  </a:cubicBezTo>
                  <a:lnTo>
                    <a:pt x="38" y="1"/>
                  </a:ln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32" name="Google Shape;4032;p94"/>
            <p:cNvSpPr/>
            <p:nvPr/>
          </p:nvSpPr>
          <p:spPr>
            <a:xfrm>
              <a:off x="7298610" y="2215399"/>
              <a:ext cx="32198" cy="19161"/>
            </a:xfrm>
            <a:custGeom>
              <a:avLst/>
              <a:gdLst/>
              <a:ahLst/>
              <a:cxnLst/>
              <a:rect l="l" t="t" r="r" b="b"/>
              <a:pathLst>
                <a:path w="326" h="194" extrusionOk="0">
                  <a:moveTo>
                    <a:pt x="207" y="1"/>
                  </a:moveTo>
                  <a:cubicBezTo>
                    <a:pt x="154" y="1"/>
                    <a:pt x="98" y="26"/>
                    <a:pt x="62" y="51"/>
                  </a:cubicBezTo>
                  <a:cubicBezTo>
                    <a:pt x="22" y="79"/>
                    <a:pt x="0" y="121"/>
                    <a:pt x="20" y="156"/>
                  </a:cubicBezTo>
                  <a:cubicBezTo>
                    <a:pt x="24" y="165"/>
                    <a:pt x="31" y="172"/>
                    <a:pt x="40" y="178"/>
                  </a:cubicBezTo>
                  <a:cubicBezTo>
                    <a:pt x="60" y="188"/>
                    <a:pt x="82" y="193"/>
                    <a:pt x="104" y="193"/>
                  </a:cubicBezTo>
                  <a:cubicBezTo>
                    <a:pt x="111" y="193"/>
                    <a:pt x="118" y="193"/>
                    <a:pt x="125" y="191"/>
                  </a:cubicBezTo>
                  <a:cubicBezTo>
                    <a:pt x="130" y="192"/>
                    <a:pt x="134" y="192"/>
                    <a:pt x="138" y="192"/>
                  </a:cubicBezTo>
                  <a:cubicBezTo>
                    <a:pt x="151" y="192"/>
                    <a:pt x="162" y="190"/>
                    <a:pt x="174" y="185"/>
                  </a:cubicBezTo>
                  <a:cubicBezTo>
                    <a:pt x="185" y="180"/>
                    <a:pt x="194" y="174"/>
                    <a:pt x="202" y="167"/>
                  </a:cubicBezTo>
                  <a:cubicBezTo>
                    <a:pt x="237" y="137"/>
                    <a:pt x="325" y="42"/>
                    <a:pt x="259" y="11"/>
                  </a:cubicBezTo>
                  <a:cubicBezTo>
                    <a:pt x="243" y="4"/>
                    <a:pt x="225" y="1"/>
                    <a:pt x="207"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33" name="Google Shape;4033;p94"/>
            <p:cNvSpPr/>
            <p:nvPr/>
          </p:nvSpPr>
          <p:spPr>
            <a:xfrm>
              <a:off x="6791636" y="2589728"/>
              <a:ext cx="66075" cy="94916"/>
            </a:xfrm>
            <a:custGeom>
              <a:avLst/>
              <a:gdLst/>
              <a:ahLst/>
              <a:cxnLst/>
              <a:rect l="l" t="t" r="r" b="b"/>
              <a:pathLst>
                <a:path w="669" h="961" extrusionOk="0">
                  <a:moveTo>
                    <a:pt x="58" y="1"/>
                  </a:moveTo>
                  <a:cubicBezTo>
                    <a:pt x="1" y="98"/>
                    <a:pt x="5" y="221"/>
                    <a:pt x="32" y="330"/>
                  </a:cubicBezTo>
                  <a:cubicBezTo>
                    <a:pt x="91" y="592"/>
                    <a:pt x="251" y="818"/>
                    <a:pt x="477" y="961"/>
                  </a:cubicBezTo>
                  <a:lnTo>
                    <a:pt x="668" y="743"/>
                  </a:lnTo>
                  <a:cubicBezTo>
                    <a:pt x="508" y="699"/>
                    <a:pt x="370" y="587"/>
                    <a:pt x="271" y="453"/>
                  </a:cubicBezTo>
                  <a:cubicBezTo>
                    <a:pt x="172" y="319"/>
                    <a:pt x="108" y="161"/>
                    <a:pt x="58" y="1"/>
                  </a:cubicBez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34" name="Google Shape;4034;p94"/>
            <p:cNvSpPr/>
            <p:nvPr/>
          </p:nvSpPr>
          <p:spPr>
            <a:xfrm>
              <a:off x="6779093" y="2603062"/>
              <a:ext cx="107854" cy="160991"/>
            </a:xfrm>
            <a:custGeom>
              <a:avLst/>
              <a:gdLst/>
              <a:ahLst/>
              <a:cxnLst/>
              <a:rect l="l" t="t" r="r" b="b"/>
              <a:pathLst>
                <a:path w="1092" h="1630" extrusionOk="0">
                  <a:moveTo>
                    <a:pt x="390" y="1"/>
                  </a:moveTo>
                  <a:cubicBezTo>
                    <a:pt x="345" y="1"/>
                    <a:pt x="306" y="57"/>
                    <a:pt x="312" y="105"/>
                  </a:cubicBezTo>
                  <a:cubicBezTo>
                    <a:pt x="319" y="158"/>
                    <a:pt x="543" y="551"/>
                    <a:pt x="727" y="591"/>
                  </a:cubicBezTo>
                  <a:cubicBezTo>
                    <a:pt x="517" y="731"/>
                    <a:pt x="312" y="878"/>
                    <a:pt x="112" y="1034"/>
                  </a:cubicBezTo>
                  <a:cubicBezTo>
                    <a:pt x="82" y="1054"/>
                    <a:pt x="55" y="1080"/>
                    <a:pt x="38" y="1111"/>
                  </a:cubicBezTo>
                  <a:cubicBezTo>
                    <a:pt x="0" y="1192"/>
                    <a:pt x="62" y="1280"/>
                    <a:pt x="119" y="1346"/>
                  </a:cubicBezTo>
                  <a:cubicBezTo>
                    <a:pt x="198" y="1441"/>
                    <a:pt x="279" y="1535"/>
                    <a:pt x="361" y="1629"/>
                  </a:cubicBezTo>
                  <a:lnTo>
                    <a:pt x="571" y="1302"/>
                  </a:lnTo>
                  <a:cubicBezTo>
                    <a:pt x="571" y="1302"/>
                    <a:pt x="910" y="942"/>
                    <a:pt x="1039" y="780"/>
                  </a:cubicBezTo>
                  <a:cubicBezTo>
                    <a:pt x="1066" y="747"/>
                    <a:pt x="1092" y="703"/>
                    <a:pt x="1070" y="668"/>
                  </a:cubicBezTo>
                  <a:cubicBezTo>
                    <a:pt x="1059" y="650"/>
                    <a:pt x="1044" y="637"/>
                    <a:pt x="1024" y="628"/>
                  </a:cubicBezTo>
                  <a:cubicBezTo>
                    <a:pt x="762" y="483"/>
                    <a:pt x="547" y="266"/>
                    <a:pt x="402" y="2"/>
                  </a:cubicBezTo>
                  <a:cubicBezTo>
                    <a:pt x="398" y="1"/>
                    <a:pt x="394" y="1"/>
                    <a:pt x="390" y="1"/>
                  </a:cubicBez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35" name="Google Shape;4035;p94"/>
            <p:cNvSpPr/>
            <p:nvPr/>
          </p:nvSpPr>
          <p:spPr>
            <a:xfrm>
              <a:off x="6686251" y="2712990"/>
              <a:ext cx="273191" cy="531172"/>
            </a:xfrm>
            <a:custGeom>
              <a:avLst/>
              <a:gdLst/>
              <a:ahLst/>
              <a:cxnLst/>
              <a:rect l="l" t="t" r="r" b="b"/>
              <a:pathLst>
                <a:path w="2766" h="5378" extrusionOk="0">
                  <a:moveTo>
                    <a:pt x="1606" y="0"/>
                  </a:moveTo>
                  <a:cubicBezTo>
                    <a:pt x="1514" y="95"/>
                    <a:pt x="1156" y="369"/>
                    <a:pt x="1156" y="369"/>
                  </a:cubicBezTo>
                  <a:cubicBezTo>
                    <a:pt x="1156" y="369"/>
                    <a:pt x="2089" y="3947"/>
                    <a:pt x="2052" y="3953"/>
                  </a:cubicBezTo>
                  <a:cubicBezTo>
                    <a:pt x="2052" y="3953"/>
                    <a:pt x="2051" y="3954"/>
                    <a:pt x="2051" y="3954"/>
                  </a:cubicBezTo>
                  <a:cubicBezTo>
                    <a:pt x="2010" y="3954"/>
                    <a:pt x="1497" y="2875"/>
                    <a:pt x="1294" y="2304"/>
                  </a:cubicBezTo>
                  <a:cubicBezTo>
                    <a:pt x="1088" y="1731"/>
                    <a:pt x="795" y="1140"/>
                    <a:pt x="260" y="850"/>
                  </a:cubicBezTo>
                  <a:lnTo>
                    <a:pt x="0" y="4043"/>
                  </a:lnTo>
                  <a:cubicBezTo>
                    <a:pt x="156" y="4265"/>
                    <a:pt x="328" y="4478"/>
                    <a:pt x="508" y="4680"/>
                  </a:cubicBezTo>
                  <a:cubicBezTo>
                    <a:pt x="688" y="4885"/>
                    <a:pt x="883" y="5078"/>
                    <a:pt x="1121" y="5214"/>
                  </a:cubicBezTo>
                  <a:cubicBezTo>
                    <a:pt x="1296" y="5314"/>
                    <a:pt x="1499" y="5377"/>
                    <a:pt x="1700" y="5377"/>
                  </a:cubicBezTo>
                  <a:cubicBezTo>
                    <a:pt x="1768" y="5377"/>
                    <a:pt x="1836" y="5370"/>
                    <a:pt x="1902" y="5355"/>
                  </a:cubicBezTo>
                  <a:cubicBezTo>
                    <a:pt x="2280" y="5262"/>
                    <a:pt x="2557" y="4915"/>
                    <a:pt x="2662" y="4542"/>
                  </a:cubicBezTo>
                  <a:cubicBezTo>
                    <a:pt x="2765" y="4169"/>
                    <a:pt x="2730" y="3771"/>
                    <a:pt x="2673" y="3387"/>
                  </a:cubicBezTo>
                  <a:cubicBezTo>
                    <a:pt x="2498" y="2210"/>
                    <a:pt x="2137" y="1066"/>
                    <a:pt x="1606" y="0"/>
                  </a:cubicBez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36" name="Google Shape;4036;p94"/>
            <p:cNvSpPr/>
            <p:nvPr/>
          </p:nvSpPr>
          <p:spPr>
            <a:xfrm>
              <a:off x="6718351" y="2789337"/>
              <a:ext cx="43260" cy="160596"/>
            </a:xfrm>
            <a:custGeom>
              <a:avLst/>
              <a:gdLst/>
              <a:ahLst/>
              <a:cxnLst/>
              <a:rect l="l" t="t" r="r" b="b"/>
              <a:pathLst>
                <a:path w="438" h="1626" extrusionOk="0">
                  <a:moveTo>
                    <a:pt x="7" y="0"/>
                  </a:moveTo>
                  <a:cubicBezTo>
                    <a:pt x="3" y="0"/>
                    <a:pt x="0" y="0"/>
                    <a:pt x="0" y="0"/>
                  </a:cubicBezTo>
                  <a:lnTo>
                    <a:pt x="209" y="1626"/>
                  </a:lnTo>
                  <a:cubicBezTo>
                    <a:pt x="376" y="1301"/>
                    <a:pt x="438" y="932"/>
                    <a:pt x="391" y="569"/>
                  </a:cubicBezTo>
                  <a:cubicBezTo>
                    <a:pt x="315" y="24"/>
                    <a:pt x="52" y="0"/>
                    <a:pt x="7" y="0"/>
                  </a:cubicBezTo>
                  <a:close/>
                </a:path>
              </a:pathLst>
            </a:custGeom>
            <a:solidFill>
              <a:schemeClr val="accent6"/>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37" name="Google Shape;4037;p94"/>
            <p:cNvSpPr/>
            <p:nvPr/>
          </p:nvSpPr>
          <p:spPr>
            <a:xfrm>
              <a:off x="6628966" y="2702125"/>
              <a:ext cx="112694" cy="165139"/>
            </a:xfrm>
            <a:custGeom>
              <a:avLst/>
              <a:gdLst/>
              <a:ahLst/>
              <a:cxnLst/>
              <a:rect l="l" t="t" r="r" b="b"/>
              <a:pathLst>
                <a:path w="1141" h="1672" extrusionOk="0">
                  <a:moveTo>
                    <a:pt x="64" y="1"/>
                  </a:moveTo>
                  <a:lnTo>
                    <a:pt x="14" y="993"/>
                  </a:lnTo>
                  <a:lnTo>
                    <a:pt x="1" y="1235"/>
                  </a:lnTo>
                  <a:lnTo>
                    <a:pt x="1140" y="1672"/>
                  </a:lnTo>
                  <a:lnTo>
                    <a:pt x="1103" y="1367"/>
                  </a:lnTo>
                  <a:lnTo>
                    <a:pt x="1064" y="1028"/>
                  </a:lnTo>
                  <a:lnTo>
                    <a:pt x="1061" y="1020"/>
                  </a:lnTo>
                  <a:lnTo>
                    <a:pt x="1033" y="767"/>
                  </a:lnTo>
                  <a:lnTo>
                    <a:pt x="998" y="475"/>
                  </a:lnTo>
                  <a:lnTo>
                    <a:pt x="978" y="315"/>
                  </a:lnTo>
                  <a:lnTo>
                    <a:pt x="64" y="1"/>
                  </a:ln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38" name="Google Shape;4038;p94"/>
            <p:cNvSpPr/>
            <p:nvPr/>
          </p:nvSpPr>
          <p:spPr>
            <a:xfrm>
              <a:off x="6132956" y="2783312"/>
              <a:ext cx="667076" cy="519715"/>
            </a:xfrm>
            <a:custGeom>
              <a:avLst/>
              <a:gdLst/>
              <a:ahLst/>
              <a:cxnLst/>
              <a:rect l="l" t="t" r="r" b="b"/>
              <a:pathLst>
                <a:path w="6754" h="5262" extrusionOk="0">
                  <a:moveTo>
                    <a:pt x="5130" y="0"/>
                  </a:moveTo>
                  <a:cubicBezTo>
                    <a:pt x="4925" y="0"/>
                    <a:pt x="4725" y="45"/>
                    <a:pt x="4540" y="129"/>
                  </a:cubicBezTo>
                  <a:cubicBezTo>
                    <a:pt x="4081" y="347"/>
                    <a:pt x="3747" y="755"/>
                    <a:pt x="3448" y="1164"/>
                  </a:cubicBezTo>
                  <a:cubicBezTo>
                    <a:pt x="3024" y="1750"/>
                    <a:pt x="2640" y="2363"/>
                    <a:pt x="2299" y="3002"/>
                  </a:cubicBezTo>
                  <a:cubicBezTo>
                    <a:pt x="2271" y="3053"/>
                    <a:pt x="2238" y="3107"/>
                    <a:pt x="2190" y="3125"/>
                  </a:cubicBezTo>
                  <a:cubicBezTo>
                    <a:pt x="2174" y="3131"/>
                    <a:pt x="2157" y="3134"/>
                    <a:pt x="2141" y="3134"/>
                  </a:cubicBezTo>
                  <a:cubicBezTo>
                    <a:pt x="2105" y="3134"/>
                    <a:pt x="2068" y="3122"/>
                    <a:pt x="2034" y="3110"/>
                  </a:cubicBezTo>
                  <a:cubicBezTo>
                    <a:pt x="1972" y="3090"/>
                    <a:pt x="1911" y="3070"/>
                    <a:pt x="1851" y="3050"/>
                  </a:cubicBezTo>
                  <a:cubicBezTo>
                    <a:pt x="1546" y="2949"/>
                    <a:pt x="1241" y="2848"/>
                    <a:pt x="938" y="2747"/>
                  </a:cubicBezTo>
                  <a:lnTo>
                    <a:pt x="0" y="4948"/>
                  </a:lnTo>
                  <a:cubicBezTo>
                    <a:pt x="753" y="5157"/>
                    <a:pt x="1528" y="5262"/>
                    <a:pt x="2303" y="5262"/>
                  </a:cubicBezTo>
                  <a:cubicBezTo>
                    <a:pt x="2999" y="5262"/>
                    <a:pt x="3696" y="5178"/>
                    <a:pt x="4377" y="5009"/>
                  </a:cubicBezTo>
                  <a:cubicBezTo>
                    <a:pt x="4704" y="4928"/>
                    <a:pt x="5038" y="4823"/>
                    <a:pt x="5304" y="4614"/>
                  </a:cubicBezTo>
                  <a:cubicBezTo>
                    <a:pt x="5535" y="4434"/>
                    <a:pt x="5623" y="3913"/>
                    <a:pt x="5886" y="3913"/>
                  </a:cubicBezTo>
                  <a:cubicBezTo>
                    <a:pt x="5903" y="3913"/>
                    <a:pt x="5920" y="3916"/>
                    <a:pt x="5938" y="3920"/>
                  </a:cubicBezTo>
                  <a:cubicBezTo>
                    <a:pt x="5994" y="3934"/>
                    <a:pt x="6045" y="3940"/>
                    <a:pt x="6094" y="3940"/>
                  </a:cubicBezTo>
                  <a:cubicBezTo>
                    <a:pt x="6410" y="3940"/>
                    <a:pt x="6591" y="3676"/>
                    <a:pt x="6753" y="3516"/>
                  </a:cubicBezTo>
                  <a:cubicBezTo>
                    <a:pt x="6595" y="3329"/>
                    <a:pt x="6479" y="3112"/>
                    <a:pt x="6413" y="2877"/>
                  </a:cubicBezTo>
                  <a:cubicBezTo>
                    <a:pt x="6250" y="2356"/>
                    <a:pt x="6268" y="1755"/>
                    <a:pt x="6217" y="1199"/>
                  </a:cubicBezTo>
                  <a:cubicBezTo>
                    <a:pt x="6189" y="894"/>
                    <a:pt x="6130" y="575"/>
                    <a:pt x="5934" y="340"/>
                  </a:cubicBezTo>
                  <a:cubicBezTo>
                    <a:pt x="5754" y="123"/>
                    <a:pt x="5482" y="15"/>
                    <a:pt x="5198" y="2"/>
                  </a:cubicBezTo>
                  <a:cubicBezTo>
                    <a:pt x="5175" y="1"/>
                    <a:pt x="5153" y="0"/>
                    <a:pt x="5130" y="0"/>
                  </a:cubicBez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39" name="Google Shape;4039;p94"/>
            <p:cNvSpPr/>
            <p:nvPr/>
          </p:nvSpPr>
          <p:spPr>
            <a:xfrm>
              <a:off x="5529684" y="2625087"/>
              <a:ext cx="91656" cy="201387"/>
            </a:xfrm>
            <a:custGeom>
              <a:avLst/>
              <a:gdLst/>
              <a:ahLst/>
              <a:cxnLst/>
              <a:rect l="l" t="t" r="r" b="b"/>
              <a:pathLst>
                <a:path w="928" h="2039" extrusionOk="0">
                  <a:moveTo>
                    <a:pt x="260" y="1"/>
                  </a:moveTo>
                  <a:lnTo>
                    <a:pt x="0" y="1483"/>
                  </a:lnTo>
                  <a:lnTo>
                    <a:pt x="668" y="2039"/>
                  </a:lnTo>
                  <a:lnTo>
                    <a:pt x="927" y="407"/>
                  </a:lnTo>
                  <a:lnTo>
                    <a:pt x="260" y="1"/>
                  </a:ln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40" name="Google Shape;4040;p94"/>
            <p:cNvSpPr/>
            <p:nvPr/>
          </p:nvSpPr>
          <p:spPr>
            <a:xfrm>
              <a:off x="5039501" y="2786275"/>
              <a:ext cx="223313" cy="215708"/>
            </a:xfrm>
            <a:custGeom>
              <a:avLst/>
              <a:gdLst/>
              <a:ahLst/>
              <a:cxnLst/>
              <a:rect l="l" t="t" r="r" b="b"/>
              <a:pathLst>
                <a:path w="2261" h="2184" extrusionOk="0">
                  <a:moveTo>
                    <a:pt x="444" y="1"/>
                  </a:moveTo>
                  <a:lnTo>
                    <a:pt x="0" y="407"/>
                  </a:lnTo>
                  <a:cubicBezTo>
                    <a:pt x="0" y="407"/>
                    <a:pt x="740" y="1553"/>
                    <a:pt x="740" y="1665"/>
                  </a:cubicBezTo>
                  <a:lnTo>
                    <a:pt x="1445" y="2184"/>
                  </a:lnTo>
                  <a:lnTo>
                    <a:pt x="2260" y="1815"/>
                  </a:lnTo>
                  <a:lnTo>
                    <a:pt x="444" y="1"/>
                  </a:ln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41" name="Google Shape;4041;p94"/>
            <p:cNvSpPr/>
            <p:nvPr/>
          </p:nvSpPr>
          <p:spPr>
            <a:xfrm>
              <a:off x="5418175" y="2747657"/>
              <a:ext cx="204251" cy="468454"/>
            </a:xfrm>
            <a:custGeom>
              <a:avLst/>
              <a:gdLst/>
              <a:ahLst/>
              <a:cxnLst/>
              <a:rect l="l" t="t" r="r" b="b"/>
              <a:pathLst>
                <a:path w="2068" h="4743" extrusionOk="0">
                  <a:moveTo>
                    <a:pt x="965" y="1"/>
                  </a:moveTo>
                  <a:cubicBezTo>
                    <a:pt x="965" y="1"/>
                    <a:pt x="115" y="4059"/>
                    <a:pt x="1" y="4180"/>
                  </a:cubicBezTo>
                  <a:cubicBezTo>
                    <a:pt x="1" y="4180"/>
                    <a:pt x="615" y="4742"/>
                    <a:pt x="1124" y="4742"/>
                  </a:cubicBezTo>
                  <a:cubicBezTo>
                    <a:pt x="1358" y="4742"/>
                    <a:pt x="1570" y="4623"/>
                    <a:pt x="1690" y="4274"/>
                  </a:cubicBezTo>
                  <a:cubicBezTo>
                    <a:pt x="2067" y="3170"/>
                    <a:pt x="2032" y="420"/>
                    <a:pt x="2032" y="420"/>
                  </a:cubicBezTo>
                  <a:lnTo>
                    <a:pt x="965" y="1"/>
                  </a:ln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42" name="Google Shape;4042;p94"/>
            <p:cNvSpPr/>
            <p:nvPr/>
          </p:nvSpPr>
          <p:spPr>
            <a:xfrm>
              <a:off x="5074366" y="2886228"/>
              <a:ext cx="1220272" cy="443071"/>
            </a:xfrm>
            <a:custGeom>
              <a:avLst/>
              <a:gdLst/>
              <a:ahLst/>
              <a:cxnLst/>
              <a:rect l="l" t="t" r="r" b="b"/>
              <a:pathLst>
                <a:path w="12355" h="4486" extrusionOk="0">
                  <a:moveTo>
                    <a:pt x="616" y="1"/>
                  </a:moveTo>
                  <a:cubicBezTo>
                    <a:pt x="374" y="1"/>
                    <a:pt x="133" y="92"/>
                    <a:pt x="1" y="291"/>
                  </a:cubicBezTo>
                  <a:cubicBezTo>
                    <a:pt x="1" y="291"/>
                    <a:pt x="1654" y="4130"/>
                    <a:pt x="5037" y="4451"/>
                  </a:cubicBezTo>
                  <a:cubicBezTo>
                    <a:pt x="5284" y="4474"/>
                    <a:pt x="5813" y="4486"/>
                    <a:pt x="6470" y="4486"/>
                  </a:cubicBezTo>
                  <a:cubicBezTo>
                    <a:pt x="8420" y="4486"/>
                    <a:pt x="11495" y="4378"/>
                    <a:pt x="11689" y="4132"/>
                  </a:cubicBezTo>
                  <a:cubicBezTo>
                    <a:pt x="11693" y="4125"/>
                    <a:pt x="11700" y="4121"/>
                    <a:pt x="11706" y="4115"/>
                  </a:cubicBezTo>
                  <a:cubicBezTo>
                    <a:pt x="11687" y="3609"/>
                    <a:pt x="11687" y="3098"/>
                    <a:pt x="11889" y="2623"/>
                  </a:cubicBezTo>
                  <a:cubicBezTo>
                    <a:pt x="11937" y="2507"/>
                    <a:pt x="11998" y="2395"/>
                    <a:pt x="12071" y="2292"/>
                  </a:cubicBezTo>
                  <a:cubicBezTo>
                    <a:pt x="12154" y="2169"/>
                    <a:pt x="12249" y="2052"/>
                    <a:pt x="12354" y="1945"/>
                  </a:cubicBezTo>
                  <a:cubicBezTo>
                    <a:pt x="11593" y="915"/>
                    <a:pt x="10371" y="404"/>
                    <a:pt x="9097" y="404"/>
                  </a:cubicBezTo>
                  <a:cubicBezTo>
                    <a:pt x="8996" y="404"/>
                    <a:pt x="8894" y="407"/>
                    <a:pt x="8792" y="414"/>
                  </a:cubicBezTo>
                  <a:cubicBezTo>
                    <a:pt x="7395" y="502"/>
                    <a:pt x="6640" y="899"/>
                    <a:pt x="5474" y="1672"/>
                  </a:cubicBezTo>
                  <a:cubicBezTo>
                    <a:pt x="5355" y="1749"/>
                    <a:pt x="4938" y="2158"/>
                    <a:pt x="4575" y="2184"/>
                  </a:cubicBezTo>
                  <a:cubicBezTo>
                    <a:pt x="4551" y="2186"/>
                    <a:pt x="4526" y="2187"/>
                    <a:pt x="4500" y="2187"/>
                  </a:cubicBezTo>
                  <a:cubicBezTo>
                    <a:pt x="4142" y="2187"/>
                    <a:pt x="3651" y="2025"/>
                    <a:pt x="3508" y="1914"/>
                  </a:cubicBezTo>
                  <a:lnTo>
                    <a:pt x="1663" y="497"/>
                  </a:lnTo>
                  <a:cubicBezTo>
                    <a:pt x="1413" y="304"/>
                    <a:pt x="1156" y="107"/>
                    <a:pt x="848" y="30"/>
                  </a:cubicBezTo>
                  <a:cubicBezTo>
                    <a:pt x="773" y="11"/>
                    <a:pt x="694" y="1"/>
                    <a:pt x="616" y="1"/>
                  </a:cubicBez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43" name="Google Shape;4043;p94"/>
            <p:cNvSpPr/>
            <p:nvPr/>
          </p:nvSpPr>
          <p:spPr>
            <a:xfrm>
              <a:off x="5551116" y="2926130"/>
              <a:ext cx="743225" cy="193881"/>
            </a:xfrm>
            <a:custGeom>
              <a:avLst/>
              <a:gdLst/>
              <a:ahLst/>
              <a:cxnLst/>
              <a:rect l="l" t="t" r="r" b="b"/>
              <a:pathLst>
                <a:path w="7525" h="1963" extrusionOk="0">
                  <a:moveTo>
                    <a:pt x="4268" y="0"/>
                  </a:moveTo>
                  <a:cubicBezTo>
                    <a:pt x="4166" y="0"/>
                    <a:pt x="4065" y="3"/>
                    <a:pt x="3963" y="10"/>
                  </a:cubicBezTo>
                  <a:cubicBezTo>
                    <a:pt x="2566" y="98"/>
                    <a:pt x="1811" y="495"/>
                    <a:pt x="644" y="1268"/>
                  </a:cubicBezTo>
                  <a:cubicBezTo>
                    <a:pt x="554" y="1328"/>
                    <a:pt x="284" y="1582"/>
                    <a:pt x="1" y="1710"/>
                  </a:cubicBezTo>
                  <a:cubicBezTo>
                    <a:pt x="68" y="1714"/>
                    <a:pt x="134" y="1717"/>
                    <a:pt x="200" y="1717"/>
                  </a:cubicBezTo>
                  <a:cubicBezTo>
                    <a:pt x="419" y="1717"/>
                    <a:pt x="637" y="1688"/>
                    <a:pt x="873" y="1600"/>
                  </a:cubicBezTo>
                  <a:cubicBezTo>
                    <a:pt x="1305" y="1444"/>
                    <a:pt x="1703" y="1202"/>
                    <a:pt x="2136" y="1040"/>
                  </a:cubicBezTo>
                  <a:cubicBezTo>
                    <a:pt x="2574" y="874"/>
                    <a:pt x="3041" y="810"/>
                    <a:pt x="3512" y="810"/>
                  </a:cubicBezTo>
                  <a:cubicBezTo>
                    <a:pt x="3932" y="810"/>
                    <a:pt x="4354" y="861"/>
                    <a:pt x="4760" y="937"/>
                  </a:cubicBezTo>
                  <a:cubicBezTo>
                    <a:pt x="4769" y="939"/>
                    <a:pt x="4778" y="943"/>
                    <a:pt x="4786" y="950"/>
                  </a:cubicBezTo>
                  <a:cubicBezTo>
                    <a:pt x="5353" y="1018"/>
                    <a:pt x="5902" y="1304"/>
                    <a:pt x="6401" y="1560"/>
                  </a:cubicBezTo>
                  <a:cubicBezTo>
                    <a:pt x="6649" y="1690"/>
                    <a:pt x="6899" y="1817"/>
                    <a:pt x="7152" y="1940"/>
                  </a:cubicBezTo>
                  <a:lnTo>
                    <a:pt x="7196" y="1962"/>
                  </a:lnTo>
                  <a:cubicBezTo>
                    <a:pt x="7211" y="1936"/>
                    <a:pt x="7226" y="1912"/>
                    <a:pt x="7242" y="1888"/>
                  </a:cubicBezTo>
                  <a:cubicBezTo>
                    <a:pt x="7325" y="1765"/>
                    <a:pt x="7420" y="1648"/>
                    <a:pt x="7525" y="1541"/>
                  </a:cubicBezTo>
                  <a:cubicBezTo>
                    <a:pt x="6764" y="511"/>
                    <a:pt x="5542" y="0"/>
                    <a:pt x="4268" y="0"/>
                  </a:cubicBez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44" name="Google Shape;4044;p94"/>
            <p:cNvSpPr/>
            <p:nvPr/>
          </p:nvSpPr>
          <p:spPr>
            <a:xfrm>
              <a:off x="5790430" y="2926130"/>
              <a:ext cx="504208" cy="402280"/>
            </a:xfrm>
            <a:custGeom>
              <a:avLst/>
              <a:gdLst/>
              <a:ahLst/>
              <a:cxnLst/>
              <a:rect l="l" t="t" r="r" b="b"/>
              <a:pathLst>
                <a:path w="5105" h="4073" extrusionOk="0">
                  <a:moveTo>
                    <a:pt x="1847" y="0"/>
                  </a:moveTo>
                  <a:cubicBezTo>
                    <a:pt x="1746" y="0"/>
                    <a:pt x="1644" y="3"/>
                    <a:pt x="1542" y="10"/>
                  </a:cubicBezTo>
                  <a:cubicBezTo>
                    <a:pt x="1441" y="17"/>
                    <a:pt x="1344" y="23"/>
                    <a:pt x="1250" y="34"/>
                  </a:cubicBezTo>
                  <a:cubicBezTo>
                    <a:pt x="532" y="522"/>
                    <a:pt x="145" y="1453"/>
                    <a:pt x="46" y="2312"/>
                  </a:cubicBezTo>
                  <a:cubicBezTo>
                    <a:pt x="0" y="2722"/>
                    <a:pt x="46" y="3067"/>
                    <a:pt x="145" y="3462"/>
                  </a:cubicBezTo>
                  <a:cubicBezTo>
                    <a:pt x="196" y="3667"/>
                    <a:pt x="251" y="3871"/>
                    <a:pt x="312" y="4073"/>
                  </a:cubicBezTo>
                  <a:cubicBezTo>
                    <a:pt x="2148" y="4040"/>
                    <a:pt x="4278" y="3932"/>
                    <a:pt x="4439" y="3728"/>
                  </a:cubicBezTo>
                  <a:cubicBezTo>
                    <a:pt x="4443" y="3721"/>
                    <a:pt x="4450" y="3717"/>
                    <a:pt x="4456" y="3713"/>
                  </a:cubicBezTo>
                  <a:cubicBezTo>
                    <a:pt x="4437" y="3205"/>
                    <a:pt x="4437" y="2694"/>
                    <a:pt x="4639" y="2219"/>
                  </a:cubicBezTo>
                  <a:cubicBezTo>
                    <a:pt x="4687" y="2103"/>
                    <a:pt x="4748" y="1991"/>
                    <a:pt x="4821" y="1888"/>
                  </a:cubicBezTo>
                  <a:cubicBezTo>
                    <a:pt x="4904" y="1765"/>
                    <a:pt x="4999" y="1648"/>
                    <a:pt x="5104" y="1541"/>
                  </a:cubicBezTo>
                  <a:cubicBezTo>
                    <a:pt x="4343" y="511"/>
                    <a:pt x="3121" y="0"/>
                    <a:pt x="1847"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45" name="Google Shape;4045;p94"/>
            <p:cNvSpPr/>
            <p:nvPr/>
          </p:nvSpPr>
          <p:spPr>
            <a:xfrm>
              <a:off x="6329404" y="2800103"/>
              <a:ext cx="470627" cy="502924"/>
            </a:xfrm>
            <a:custGeom>
              <a:avLst/>
              <a:gdLst/>
              <a:ahLst/>
              <a:cxnLst/>
              <a:rect l="l" t="t" r="r" b="b"/>
              <a:pathLst>
                <a:path w="4765" h="5092" extrusionOk="0">
                  <a:moveTo>
                    <a:pt x="2600" y="1"/>
                  </a:moveTo>
                  <a:cubicBezTo>
                    <a:pt x="2554" y="1"/>
                    <a:pt x="2507" y="4"/>
                    <a:pt x="2460" y="10"/>
                  </a:cubicBezTo>
                  <a:cubicBezTo>
                    <a:pt x="2050" y="234"/>
                    <a:pt x="1738" y="614"/>
                    <a:pt x="1461" y="996"/>
                  </a:cubicBezTo>
                  <a:cubicBezTo>
                    <a:pt x="1035" y="1580"/>
                    <a:pt x="651" y="2195"/>
                    <a:pt x="310" y="2832"/>
                  </a:cubicBezTo>
                  <a:cubicBezTo>
                    <a:pt x="282" y="2883"/>
                    <a:pt x="253" y="2937"/>
                    <a:pt x="201" y="2957"/>
                  </a:cubicBezTo>
                  <a:cubicBezTo>
                    <a:pt x="122" y="3357"/>
                    <a:pt x="1" y="3750"/>
                    <a:pt x="1" y="4163"/>
                  </a:cubicBezTo>
                  <a:cubicBezTo>
                    <a:pt x="1" y="4506"/>
                    <a:pt x="73" y="4798"/>
                    <a:pt x="176" y="5090"/>
                  </a:cubicBezTo>
                  <a:cubicBezTo>
                    <a:pt x="227" y="5091"/>
                    <a:pt x="278" y="5091"/>
                    <a:pt x="329" y="5091"/>
                  </a:cubicBezTo>
                  <a:cubicBezTo>
                    <a:pt x="1022" y="5091"/>
                    <a:pt x="1715" y="5007"/>
                    <a:pt x="2388" y="4842"/>
                  </a:cubicBezTo>
                  <a:cubicBezTo>
                    <a:pt x="2717" y="4760"/>
                    <a:pt x="3049" y="4655"/>
                    <a:pt x="3315" y="4444"/>
                  </a:cubicBezTo>
                  <a:cubicBezTo>
                    <a:pt x="3548" y="4262"/>
                    <a:pt x="3634" y="3743"/>
                    <a:pt x="3897" y="3743"/>
                  </a:cubicBezTo>
                  <a:cubicBezTo>
                    <a:pt x="3913" y="3743"/>
                    <a:pt x="3931" y="3746"/>
                    <a:pt x="3949" y="3750"/>
                  </a:cubicBezTo>
                  <a:cubicBezTo>
                    <a:pt x="4004" y="3763"/>
                    <a:pt x="4055" y="3769"/>
                    <a:pt x="4103" y="3769"/>
                  </a:cubicBezTo>
                  <a:cubicBezTo>
                    <a:pt x="4420" y="3769"/>
                    <a:pt x="4602" y="3506"/>
                    <a:pt x="4764" y="3346"/>
                  </a:cubicBezTo>
                  <a:cubicBezTo>
                    <a:pt x="4606" y="3159"/>
                    <a:pt x="4490" y="2942"/>
                    <a:pt x="4424" y="2709"/>
                  </a:cubicBezTo>
                  <a:cubicBezTo>
                    <a:pt x="4411" y="2709"/>
                    <a:pt x="4397" y="2709"/>
                    <a:pt x="4387" y="2711"/>
                  </a:cubicBezTo>
                  <a:cubicBezTo>
                    <a:pt x="4328" y="2716"/>
                    <a:pt x="4274" y="2718"/>
                    <a:pt x="4222" y="2718"/>
                  </a:cubicBezTo>
                  <a:cubicBezTo>
                    <a:pt x="3130" y="2718"/>
                    <a:pt x="3447" y="1705"/>
                    <a:pt x="3462" y="906"/>
                  </a:cubicBezTo>
                  <a:cubicBezTo>
                    <a:pt x="3449" y="825"/>
                    <a:pt x="3433" y="741"/>
                    <a:pt x="3414" y="660"/>
                  </a:cubicBezTo>
                  <a:cubicBezTo>
                    <a:pt x="3314" y="215"/>
                    <a:pt x="2982" y="1"/>
                    <a:pt x="2600" y="1"/>
                  </a:cubicBezTo>
                  <a:close/>
                </a:path>
              </a:pathLst>
            </a:custGeom>
            <a:solidFill>
              <a:schemeClr val="accent6"/>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46" name="Google Shape;4046;p94"/>
            <p:cNvSpPr/>
            <p:nvPr/>
          </p:nvSpPr>
          <p:spPr>
            <a:xfrm>
              <a:off x="6466296" y="2818869"/>
              <a:ext cx="442577" cy="544900"/>
            </a:xfrm>
            <a:custGeom>
              <a:avLst/>
              <a:gdLst/>
              <a:ahLst/>
              <a:cxnLst/>
              <a:rect l="l" t="t" r="r" b="b"/>
              <a:pathLst>
                <a:path w="4481" h="5517" extrusionOk="0">
                  <a:moveTo>
                    <a:pt x="1295" y="0"/>
                  </a:moveTo>
                  <a:cubicBezTo>
                    <a:pt x="812" y="0"/>
                    <a:pt x="76" y="827"/>
                    <a:pt x="185" y="2559"/>
                  </a:cubicBezTo>
                  <a:cubicBezTo>
                    <a:pt x="297" y="4335"/>
                    <a:pt x="1" y="5299"/>
                    <a:pt x="1222" y="5484"/>
                  </a:cubicBezTo>
                  <a:cubicBezTo>
                    <a:pt x="1371" y="5506"/>
                    <a:pt x="1531" y="5516"/>
                    <a:pt x="1699" y="5516"/>
                  </a:cubicBezTo>
                  <a:cubicBezTo>
                    <a:pt x="2910" y="5516"/>
                    <a:pt x="4481" y="5003"/>
                    <a:pt x="4481" y="5003"/>
                  </a:cubicBezTo>
                  <a:lnTo>
                    <a:pt x="4371" y="4632"/>
                  </a:lnTo>
                  <a:cubicBezTo>
                    <a:pt x="4371" y="4632"/>
                    <a:pt x="2223" y="4485"/>
                    <a:pt x="1964" y="3966"/>
                  </a:cubicBezTo>
                  <a:cubicBezTo>
                    <a:pt x="1705" y="3446"/>
                    <a:pt x="2111" y="77"/>
                    <a:pt x="1334" y="2"/>
                  </a:cubicBezTo>
                  <a:cubicBezTo>
                    <a:pt x="1321" y="1"/>
                    <a:pt x="1308" y="0"/>
                    <a:pt x="1295" y="0"/>
                  </a:cubicBez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47" name="Google Shape;4047;p94"/>
            <p:cNvSpPr/>
            <p:nvPr/>
          </p:nvSpPr>
          <p:spPr>
            <a:xfrm>
              <a:off x="6653263" y="2748941"/>
              <a:ext cx="80594" cy="53927"/>
            </a:xfrm>
            <a:custGeom>
              <a:avLst/>
              <a:gdLst/>
              <a:ahLst/>
              <a:cxnLst/>
              <a:rect l="l" t="t" r="r" b="b"/>
              <a:pathLst>
                <a:path w="816" h="546" extrusionOk="0">
                  <a:moveTo>
                    <a:pt x="752" y="1"/>
                  </a:moveTo>
                  <a:lnTo>
                    <a:pt x="1" y="14"/>
                  </a:lnTo>
                  <a:cubicBezTo>
                    <a:pt x="1" y="27"/>
                    <a:pt x="337" y="482"/>
                    <a:pt x="815" y="546"/>
                  </a:cubicBezTo>
                  <a:lnTo>
                    <a:pt x="787" y="293"/>
                  </a:lnTo>
                  <a:lnTo>
                    <a:pt x="752" y="1"/>
                  </a:ln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48" name="Google Shape;4048;p94"/>
            <p:cNvSpPr/>
            <p:nvPr/>
          </p:nvSpPr>
          <p:spPr>
            <a:xfrm>
              <a:off x="6520914" y="2481578"/>
              <a:ext cx="300154" cy="278524"/>
            </a:xfrm>
            <a:custGeom>
              <a:avLst/>
              <a:gdLst/>
              <a:ahLst/>
              <a:cxnLst/>
              <a:rect l="l" t="t" r="r" b="b"/>
              <a:pathLst>
                <a:path w="3039" h="2820" extrusionOk="0">
                  <a:moveTo>
                    <a:pt x="2287" y="0"/>
                  </a:moveTo>
                  <a:cubicBezTo>
                    <a:pt x="2234" y="7"/>
                    <a:pt x="2182" y="11"/>
                    <a:pt x="2129" y="20"/>
                  </a:cubicBezTo>
                  <a:cubicBezTo>
                    <a:pt x="1833" y="64"/>
                    <a:pt x="1536" y="125"/>
                    <a:pt x="1246" y="202"/>
                  </a:cubicBezTo>
                  <a:cubicBezTo>
                    <a:pt x="809" y="316"/>
                    <a:pt x="355" y="431"/>
                    <a:pt x="5" y="718"/>
                  </a:cubicBezTo>
                  <a:cubicBezTo>
                    <a:pt x="1" y="819"/>
                    <a:pt x="8" y="918"/>
                    <a:pt x="21" y="1017"/>
                  </a:cubicBezTo>
                  <a:cubicBezTo>
                    <a:pt x="36" y="1120"/>
                    <a:pt x="56" y="1219"/>
                    <a:pt x="80" y="1318"/>
                  </a:cubicBezTo>
                  <a:lnTo>
                    <a:pt x="62" y="1280"/>
                  </a:lnTo>
                  <a:lnTo>
                    <a:pt x="62" y="1280"/>
                  </a:lnTo>
                  <a:cubicBezTo>
                    <a:pt x="65" y="1768"/>
                    <a:pt x="344" y="2234"/>
                    <a:pt x="748" y="2506"/>
                  </a:cubicBezTo>
                  <a:cubicBezTo>
                    <a:pt x="1059" y="2718"/>
                    <a:pt x="1437" y="2819"/>
                    <a:pt x="1815" y="2819"/>
                  </a:cubicBezTo>
                  <a:cubicBezTo>
                    <a:pt x="1925" y="2819"/>
                    <a:pt x="2036" y="2810"/>
                    <a:pt x="2144" y="2794"/>
                  </a:cubicBezTo>
                  <a:cubicBezTo>
                    <a:pt x="2331" y="2765"/>
                    <a:pt x="2518" y="2712"/>
                    <a:pt x="2669" y="2603"/>
                  </a:cubicBezTo>
                  <a:cubicBezTo>
                    <a:pt x="2711" y="2572"/>
                    <a:pt x="2751" y="2537"/>
                    <a:pt x="2786" y="2499"/>
                  </a:cubicBezTo>
                  <a:cubicBezTo>
                    <a:pt x="2979" y="2238"/>
                    <a:pt x="3038" y="1937"/>
                    <a:pt x="2902" y="1610"/>
                  </a:cubicBezTo>
                  <a:cubicBezTo>
                    <a:pt x="2781" y="1313"/>
                    <a:pt x="2775" y="1015"/>
                    <a:pt x="2707" y="705"/>
                  </a:cubicBezTo>
                  <a:cubicBezTo>
                    <a:pt x="2643" y="409"/>
                    <a:pt x="2491" y="202"/>
                    <a:pt x="2287" y="0"/>
                  </a:cubicBez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49" name="Google Shape;4049;p94"/>
            <p:cNvSpPr/>
            <p:nvPr/>
          </p:nvSpPr>
          <p:spPr>
            <a:xfrm>
              <a:off x="6691683" y="2624494"/>
              <a:ext cx="38717" cy="30025"/>
            </a:xfrm>
            <a:custGeom>
              <a:avLst/>
              <a:gdLst/>
              <a:ahLst/>
              <a:cxnLst/>
              <a:rect l="l" t="t" r="r" b="b"/>
              <a:pathLst>
                <a:path w="392" h="304" extrusionOk="0">
                  <a:moveTo>
                    <a:pt x="196" y="0"/>
                  </a:moveTo>
                  <a:cubicBezTo>
                    <a:pt x="0" y="0"/>
                    <a:pt x="0" y="303"/>
                    <a:pt x="196" y="303"/>
                  </a:cubicBezTo>
                  <a:cubicBezTo>
                    <a:pt x="389" y="303"/>
                    <a:pt x="391" y="0"/>
                    <a:pt x="196"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50" name="Google Shape;4050;p94"/>
            <p:cNvSpPr/>
            <p:nvPr/>
          </p:nvSpPr>
          <p:spPr>
            <a:xfrm>
              <a:off x="6768722" y="2604049"/>
              <a:ext cx="33482" cy="25976"/>
            </a:xfrm>
            <a:custGeom>
              <a:avLst/>
              <a:gdLst/>
              <a:ahLst/>
              <a:cxnLst/>
              <a:rect l="l" t="t" r="r" b="b"/>
              <a:pathLst>
                <a:path w="339" h="263" extrusionOk="0">
                  <a:moveTo>
                    <a:pt x="169" y="1"/>
                  </a:moveTo>
                  <a:cubicBezTo>
                    <a:pt x="0" y="1"/>
                    <a:pt x="0" y="262"/>
                    <a:pt x="169" y="262"/>
                  </a:cubicBezTo>
                  <a:cubicBezTo>
                    <a:pt x="338" y="262"/>
                    <a:pt x="338" y="1"/>
                    <a:pt x="169"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51" name="Google Shape;4051;p94"/>
            <p:cNvSpPr/>
            <p:nvPr/>
          </p:nvSpPr>
          <p:spPr>
            <a:xfrm>
              <a:off x="6743536" y="2595160"/>
              <a:ext cx="45236" cy="81977"/>
            </a:xfrm>
            <a:custGeom>
              <a:avLst/>
              <a:gdLst/>
              <a:ahLst/>
              <a:cxnLst/>
              <a:rect l="l" t="t" r="r" b="b"/>
              <a:pathLst>
                <a:path w="458" h="830" extrusionOk="0">
                  <a:moveTo>
                    <a:pt x="67" y="1"/>
                  </a:moveTo>
                  <a:cubicBezTo>
                    <a:pt x="43" y="1"/>
                    <a:pt x="18" y="15"/>
                    <a:pt x="11" y="38"/>
                  </a:cubicBezTo>
                  <a:cubicBezTo>
                    <a:pt x="0" y="87"/>
                    <a:pt x="0" y="135"/>
                    <a:pt x="11" y="181"/>
                  </a:cubicBezTo>
                  <a:cubicBezTo>
                    <a:pt x="16" y="225"/>
                    <a:pt x="27" y="269"/>
                    <a:pt x="42" y="311"/>
                  </a:cubicBezTo>
                  <a:cubicBezTo>
                    <a:pt x="71" y="392"/>
                    <a:pt x="125" y="460"/>
                    <a:pt x="198" y="508"/>
                  </a:cubicBezTo>
                  <a:cubicBezTo>
                    <a:pt x="233" y="530"/>
                    <a:pt x="277" y="541"/>
                    <a:pt x="310" y="567"/>
                  </a:cubicBezTo>
                  <a:cubicBezTo>
                    <a:pt x="316" y="572"/>
                    <a:pt x="323" y="578"/>
                    <a:pt x="327" y="587"/>
                  </a:cubicBezTo>
                  <a:cubicBezTo>
                    <a:pt x="327" y="596"/>
                    <a:pt x="290" y="620"/>
                    <a:pt x="284" y="627"/>
                  </a:cubicBezTo>
                  <a:cubicBezTo>
                    <a:pt x="251" y="653"/>
                    <a:pt x="213" y="677"/>
                    <a:pt x="178" y="704"/>
                  </a:cubicBezTo>
                  <a:cubicBezTo>
                    <a:pt x="141" y="726"/>
                    <a:pt x="106" y="754"/>
                    <a:pt x="75" y="785"/>
                  </a:cubicBezTo>
                  <a:cubicBezTo>
                    <a:pt x="62" y="800"/>
                    <a:pt x="73" y="824"/>
                    <a:pt x="92" y="827"/>
                  </a:cubicBezTo>
                  <a:lnTo>
                    <a:pt x="92" y="829"/>
                  </a:lnTo>
                  <a:cubicBezTo>
                    <a:pt x="98" y="829"/>
                    <a:pt x="103" y="830"/>
                    <a:pt x="109" y="830"/>
                  </a:cubicBezTo>
                  <a:cubicBezTo>
                    <a:pt x="197" y="830"/>
                    <a:pt x="292" y="766"/>
                    <a:pt x="360" y="717"/>
                  </a:cubicBezTo>
                  <a:cubicBezTo>
                    <a:pt x="398" y="688"/>
                    <a:pt x="439" y="658"/>
                    <a:pt x="450" y="609"/>
                  </a:cubicBezTo>
                  <a:cubicBezTo>
                    <a:pt x="457" y="556"/>
                    <a:pt x="437" y="506"/>
                    <a:pt x="398" y="475"/>
                  </a:cubicBezTo>
                  <a:cubicBezTo>
                    <a:pt x="358" y="447"/>
                    <a:pt x="316" y="423"/>
                    <a:pt x="273" y="403"/>
                  </a:cubicBezTo>
                  <a:cubicBezTo>
                    <a:pt x="235" y="383"/>
                    <a:pt x="204" y="352"/>
                    <a:pt x="185" y="315"/>
                  </a:cubicBezTo>
                  <a:cubicBezTo>
                    <a:pt x="165" y="275"/>
                    <a:pt x="150" y="231"/>
                    <a:pt x="143" y="188"/>
                  </a:cubicBezTo>
                  <a:cubicBezTo>
                    <a:pt x="132" y="133"/>
                    <a:pt x="132" y="78"/>
                    <a:pt x="110" y="27"/>
                  </a:cubicBezTo>
                  <a:cubicBezTo>
                    <a:pt x="102" y="9"/>
                    <a:pt x="85" y="1"/>
                    <a:pt x="67"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52" name="Google Shape;4052;p94"/>
            <p:cNvSpPr/>
            <p:nvPr/>
          </p:nvSpPr>
          <p:spPr>
            <a:xfrm>
              <a:off x="6659189" y="2586567"/>
              <a:ext cx="52347" cy="36643"/>
            </a:xfrm>
            <a:custGeom>
              <a:avLst/>
              <a:gdLst/>
              <a:ahLst/>
              <a:cxnLst/>
              <a:rect l="l" t="t" r="r" b="b"/>
              <a:pathLst>
                <a:path w="530" h="371" extrusionOk="0">
                  <a:moveTo>
                    <a:pt x="400" y="0"/>
                  </a:moveTo>
                  <a:cubicBezTo>
                    <a:pt x="382" y="0"/>
                    <a:pt x="362" y="2"/>
                    <a:pt x="343" y="4"/>
                  </a:cubicBezTo>
                  <a:cubicBezTo>
                    <a:pt x="292" y="11"/>
                    <a:pt x="239" y="29"/>
                    <a:pt x="193" y="53"/>
                  </a:cubicBezTo>
                  <a:cubicBezTo>
                    <a:pt x="154" y="75"/>
                    <a:pt x="116" y="101"/>
                    <a:pt x="86" y="136"/>
                  </a:cubicBezTo>
                  <a:cubicBezTo>
                    <a:pt x="45" y="178"/>
                    <a:pt x="0" y="238"/>
                    <a:pt x="15" y="297"/>
                  </a:cubicBezTo>
                  <a:lnTo>
                    <a:pt x="15" y="297"/>
                  </a:lnTo>
                  <a:lnTo>
                    <a:pt x="15" y="303"/>
                  </a:lnTo>
                  <a:cubicBezTo>
                    <a:pt x="17" y="343"/>
                    <a:pt x="49" y="371"/>
                    <a:pt x="85" y="371"/>
                  </a:cubicBezTo>
                  <a:cubicBezTo>
                    <a:pt x="96" y="371"/>
                    <a:pt x="108" y="368"/>
                    <a:pt x="119" y="362"/>
                  </a:cubicBezTo>
                  <a:cubicBezTo>
                    <a:pt x="119" y="362"/>
                    <a:pt x="120" y="361"/>
                    <a:pt x="121" y="360"/>
                  </a:cubicBezTo>
                  <a:lnTo>
                    <a:pt x="121" y="360"/>
                  </a:lnTo>
                  <a:cubicBezTo>
                    <a:pt x="163" y="351"/>
                    <a:pt x="193" y="310"/>
                    <a:pt x="224" y="281"/>
                  </a:cubicBezTo>
                  <a:cubicBezTo>
                    <a:pt x="229" y="276"/>
                    <a:pt x="234" y="271"/>
                    <a:pt x="239" y="266"/>
                  </a:cubicBezTo>
                  <a:lnTo>
                    <a:pt x="239" y="266"/>
                  </a:lnTo>
                  <a:lnTo>
                    <a:pt x="250" y="257"/>
                  </a:lnTo>
                  <a:cubicBezTo>
                    <a:pt x="255" y="253"/>
                    <a:pt x="260" y="249"/>
                    <a:pt x="264" y="245"/>
                  </a:cubicBezTo>
                  <a:lnTo>
                    <a:pt x="264" y="245"/>
                  </a:lnTo>
                  <a:cubicBezTo>
                    <a:pt x="266" y="244"/>
                    <a:pt x="268" y="243"/>
                    <a:pt x="270" y="242"/>
                  </a:cubicBezTo>
                  <a:cubicBezTo>
                    <a:pt x="274" y="239"/>
                    <a:pt x="285" y="233"/>
                    <a:pt x="292" y="226"/>
                  </a:cubicBezTo>
                  <a:cubicBezTo>
                    <a:pt x="306" y="218"/>
                    <a:pt x="320" y="210"/>
                    <a:pt x="334" y="204"/>
                  </a:cubicBezTo>
                  <a:lnTo>
                    <a:pt x="334" y="204"/>
                  </a:lnTo>
                  <a:cubicBezTo>
                    <a:pt x="334" y="204"/>
                    <a:pt x="334" y="204"/>
                    <a:pt x="334" y="204"/>
                  </a:cubicBezTo>
                  <a:cubicBezTo>
                    <a:pt x="335" y="204"/>
                    <a:pt x="339" y="202"/>
                    <a:pt x="349" y="198"/>
                  </a:cubicBezTo>
                  <a:lnTo>
                    <a:pt x="349" y="198"/>
                  </a:lnTo>
                  <a:lnTo>
                    <a:pt x="338" y="202"/>
                  </a:lnTo>
                  <a:cubicBezTo>
                    <a:pt x="337" y="203"/>
                    <a:pt x="336" y="203"/>
                    <a:pt x="334" y="204"/>
                  </a:cubicBezTo>
                  <a:lnTo>
                    <a:pt x="334" y="204"/>
                  </a:lnTo>
                  <a:cubicBezTo>
                    <a:pt x="334" y="203"/>
                    <a:pt x="339" y="201"/>
                    <a:pt x="343" y="200"/>
                  </a:cubicBezTo>
                  <a:lnTo>
                    <a:pt x="356" y="195"/>
                  </a:lnTo>
                  <a:lnTo>
                    <a:pt x="374" y="187"/>
                  </a:lnTo>
                  <a:lnTo>
                    <a:pt x="374" y="187"/>
                  </a:lnTo>
                  <a:cubicBezTo>
                    <a:pt x="374" y="187"/>
                    <a:pt x="374" y="187"/>
                    <a:pt x="374" y="187"/>
                  </a:cubicBezTo>
                  <a:cubicBezTo>
                    <a:pt x="375" y="187"/>
                    <a:pt x="383" y="184"/>
                    <a:pt x="384" y="184"/>
                  </a:cubicBezTo>
                  <a:lnTo>
                    <a:pt x="393" y="180"/>
                  </a:lnTo>
                  <a:lnTo>
                    <a:pt x="422" y="171"/>
                  </a:lnTo>
                  <a:cubicBezTo>
                    <a:pt x="430" y="169"/>
                    <a:pt x="439" y="169"/>
                    <a:pt x="448" y="167"/>
                  </a:cubicBezTo>
                  <a:cubicBezTo>
                    <a:pt x="457" y="163"/>
                    <a:pt x="466" y="160"/>
                    <a:pt x="472" y="156"/>
                  </a:cubicBezTo>
                  <a:cubicBezTo>
                    <a:pt x="475" y="155"/>
                    <a:pt x="482" y="151"/>
                    <a:pt x="482" y="151"/>
                  </a:cubicBezTo>
                  <a:lnTo>
                    <a:pt x="482" y="151"/>
                  </a:lnTo>
                  <a:cubicBezTo>
                    <a:pt x="482" y="151"/>
                    <a:pt x="480" y="153"/>
                    <a:pt x="472" y="156"/>
                  </a:cubicBezTo>
                  <a:cubicBezTo>
                    <a:pt x="501" y="147"/>
                    <a:pt x="520" y="123"/>
                    <a:pt x="525" y="94"/>
                  </a:cubicBezTo>
                  <a:cubicBezTo>
                    <a:pt x="529" y="66"/>
                    <a:pt x="516" y="37"/>
                    <a:pt x="490" y="22"/>
                  </a:cubicBezTo>
                  <a:lnTo>
                    <a:pt x="487" y="22"/>
                  </a:lnTo>
                  <a:cubicBezTo>
                    <a:pt x="474" y="15"/>
                    <a:pt x="459" y="11"/>
                    <a:pt x="448" y="4"/>
                  </a:cubicBezTo>
                  <a:cubicBezTo>
                    <a:pt x="433" y="2"/>
                    <a:pt x="417" y="0"/>
                    <a:pt x="400"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53" name="Google Shape;4053;p94"/>
            <p:cNvSpPr/>
            <p:nvPr/>
          </p:nvSpPr>
          <p:spPr>
            <a:xfrm>
              <a:off x="6759537" y="2558517"/>
              <a:ext cx="35951" cy="25284"/>
            </a:xfrm>
            <a:custGeom>
              <a:avLst/>
              <a:gdLst/>
              <a:ahLst/>
              <a:cxnLst/>
              <a:rect l="l" t="t" r="r" b="b"/>
              <a:pathLst>
                <a:path w="364" h="256" extrusionOk="0">
                  <a:moveTo>
                    <a:pt x="174" y="225"/>
                  </a:moveTo>
                  <a:cubicBezTo>
                    <a:pt x="170" y="227"/>
                    <a:pt x="165" y="229"/>
                    <a:pt x="161" y="231"/>
                  </a:cubicBezTo>
                  <a:lnTo>
                    <a:pt x="174" y="225"/>
                  </a:lnTo>
                  <a:close/>
                  <a:moveTo>
                    <a:pt x="249" y="1"/>
                  </a:moveTo>
                  <a:cubicBezTo>
                    <a:pt x="231" y="3"/>
                    <a:pt x="214" y="5"/>
                    <a:pt x="196" y="7"/>
                  </a:cubicBezTo>
                  <a:cubicBezTo>
                    <a:pt x="187" y="9"/>
                    <a:pt x="176" y="9"/>
                    <a:pt x="168" y="14"/>
                  </a:cubicBezTo>
                  <a:cubicBezTo>
                    <a:pt x="141" y="20"/>
                    <a:pt x="117" y="31"/>
                    <a:pt x="93" y="45"/>
                  </a:cubicBezTo>
                  <a:cubicBezTo>
                    <a:pt x="60" y="70"/>
                    <a:pt x="26" y="96"/>
                    <a:pt x="18" y="136"/>
                  </a:cubicBezTo>
                  <a:lnTo>
                    <a:pt x="18" y="136"/>
                  </a:lnTo>
                  <a:cubicBezTo>
                    <a:pt x="14" y="146"/>
                    <a:pt x="10" y="157"/>
                    <a:pt x="7" y="168"/>
                  </a:cubicBezTo>
                  <a:cubicBezTo>
                    <a:pt x="1" y="196"/>
                    <a:pt x="10" y="225"/>
                    <a:pt x="32" y="240"/>
                  </a:cubicBezTo>
                  <a:cubicBezTo>
                    <a:pt x="44" y="250"/>
                    <a:pt x="59" y="255"/>
                    <a:pt x="75" y="255"/>
                  </a:cubicBezTo>
                  <a:cubicBezTo>
                    <a:pt x="85" y="255"/>
                    <a:pt x="95" y="253"/>
                    <a:pt x="104" y="249"/>
                  </a:cubicBezTo>
                  <a:lnTo>
                    <a:pt x="104" y="249"/>
                  </a:lnTo>
                  <a:lnTo>
                    <a:pt x="100" y="251"/>
                  </a:lnTo>
                  <a:cubicBezTo>
                    <a:pt x="104" y="249"/>
                    <a:pt x="109" y="246"/>
                    <a:pt x="115" y="244"/>
                  </a:cubicBezTo>
                  <a:lnTo>
                    <a:pt x="115" y="244"/>
                  </a:lnTo>
                  <a:cubicBezTo>
                    <a:pt x="132" y="244"/>
                    <a:pt x="149" y="238"/>
                    <a:pt x="163" y="229"/>
                  </a:cubicBezTo>
                  <a:cubicBezTo>
                    <a:pt x="170" y="227"/>
                    <a:pt x="176" y="223"/>
                    <a:pt x="185" y="220"/>
                  </a:cubicBezTo>
                  <a:lnTo>
                    <a:pt x="185" y="220"/>
                  </a:lnTo>
                  <a:lnTo>
                    <a:pt x="174" y="225"/>
                  </a:lnTo>
                  <a:lnTo>
                    <a:pt x="174" y="225"/>
                  </a:lnTo>
                  <a:cubicBezTo>
                    <a:pt x="193" y="218"/>
                    <a:pt x="213" y="212"/>
                    <a:pt x="234" y="208"/>
                  </a:cubicBezTo>
                  <a:lnTo>
                    <a:pt x="234" y="208"/>
                  </a:lnTo>
                  <a:cubicBezTo>
                    <a:pt x="237" y="207"/>
                    <a:pt x="239" y="207"/>
                    <a:pt x="242" y="207"/>
                  </a:cubicBezTo>
                  <a:cubicBezTo>
                    <a:pt x="253" y="207"/>
                    <a:pt x="266" y="207"/>
                    <a:pt x="277" y="203"/>
                  </a:cubicBezTo>
                  <a:cubicBezTo>
                    <a:pt x="288" y="201"/>
                    <a:pt x="299" y="196"/>
                    <a:pt x="310" y="192"/>
                  </a:cubicBezTo>
                  <a:lnTo>
                    <a:pt x="310" y="192"/>
                  </a:lnTo>
                  <a:lnTo>
                    <a:pt x="299" y="196"/>
                  </a:lnTo>
                  <a:lnTo>
                    <a:pt x="299" y="196"/>
                  </a:lnTo>
                  <a:cubicBezTo>
                    <a:pt x="307" y="193"/>
                    <a:pt x="314" y="189"/>
                    <a:pt x="321" y="183"/>
                  </a:cubicBezTo>
                  <a:cubicBezTo>
                    <a:pt x="335" y="172"/>
                    <a:pt x="346" y="159"/>
                    <a:pt x="352" y="143"/>
                  </a:cubicBezTo>
                  <a:cubicBezTo>
                    <a:pt x="361" y="124"/>
                    <a:pt x="363" y="100"/>
                    <a:pt x="357" y="80"/>
                  </a:cubicBezTo>
                  <a:cubicBezTo>
                    <a:pt x="341" y="31"/>
                    <a:pt x="297" y="1"/>
                    <a:pt x="249"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54" name="Google Shape;4054;p94"/>
            <p:cNvSpPr/>
            <p:nvPr/>
          </p:nvSpPr>
          <p:spPr>
            <a:xfrm>
              <a:off x="6502346" y="2466960"/>
              <a:ext cx="267462" cy="280203"/>
            </a:xfrm>
            <a:custGeom>
              <a:avLst/>
              <a:gdLst/>
              <a:ahLst/>
              <a:cxnLst/>
              <a:rect l="l" t="t" r="r" b="b"/>
              <a:pathLst>
                <a:path w="2708" h="2837" extrusionOk="0">
                  <a:moveTo>
                    <a:pt x="2036" y="0"/>
                  </a:moveTo>
                  <a:cubicBezTo>
                    <a:pt x="1545" y="0"/>
                    <a:pt x="892" y="77"/>
                    <a:pt x="611" y="264"/>
                  </a:cubicBezTo>
                  <a:cubicBezTo>
                    <a:pt x="174" y="557"/>
                    <a:pt x="0" y="781"/>
                    <a:pt x="22" y="1488"/>
                  </a:cubicBezTo>
                  <a:cubicBezTo>
                    <a:pt x="46" y="2197"/>
                    <a:pt x="626" y="2586"/>
                    <a:pt x="797" y="2682"/>
                  </a:cubicBezTo>
                  <a:cubicBezTo>
                    <a:pt x="905" y="2740"/>
                    <a:pt x="1122" y="2799"/>
                    <a:pt x="1274" y="2836"/>
                  </a:cubicBezTo>
                  <a:cubicBezTo>
                    <a:pt x="1274" y="2696"/>
                    <a:pt x="1241" y="2564"/>
                    <a:pt x="1206" y="2430"/>
                  </a:cubicBezTo>
                  <a:lnTo>
                    <a:pt x="1204" y="2430"/>
                  </a:lnTo>
                  <a:cubicBezTo>
                    <a:pt x="1192" y="2431"/>
                    <a:pt x="1180" y="2431"/>
                    <a:pt x="1168" y="2431"/>
                  </a:cubicBezTo>
                  <a:cubicBezTo>
                    <a:pt x="1085" y="2431"/>
                    <a:pt x="1004" y="2411"/>
                    <a:pt x="929" y="2375"/>
                  </a:cubicBezTo>
                  <a:cubicBezTo>
                    <a:pt x="753" y="2285"/>
                    <a:pt x="657" y="2089"/>
                    <a:pt x="696" y="1896"/>
                  </a:cubicBezTo>
                  <a:cubicBezTo>
                    <a:pt x="716" y="1789"/>
                    <a:pt x="797" y="1712"/>
                    <a:pt x="893" y="1712"/>
                  </a:cubicBezTo>
                  <a:cubicBezTo>
                    <a:pt x="918" y="1712"/>
                    <a:pt x="943" y="1717"/>
                    <a:pt x="969" y="1727"/>
                  </a:cubicBezTo>
                  <a:lnTo>
                    <a:pt x="980" y="1727"/>
                  </a:lnTo>
                  <a:cubicBezTo>
                    <a:pt x="1039" y="1734"/>
                    <a:pt x="1074" y="1782"/>
                    <a:pt x="1098" y="1841"/>
                  </a:cubicBezTo>
                  <a:cubicBezTo>
                    <a:pt x="1116" y="1870"/>
                    <a:pt x="1127" y="1901"/>
                    <a:pt x="1131" y="1934"/>
                  </a:cubicBezTo>
                  <a:cubicBezTo>
                    <a:pt x="1149" y="1988"/>
                    <a:pt x="1164" y="2032"/>
                    <a:pt x="1193" y="2041"/>
                  </a:cubicBezTo>
                  <a:cubicBezTo>
                    <a:pt x="1199" y="2043"/>
                    <a:pt x="1204" y="2044"/>
                    <a:pt x="1210" y="2044"/>
                  </a:cubicBezTo>
                  <a:cubicBezTo>
                    <a:pt x="1276" y="2044"/>
                    <a:pt x="1339" y="1931"/>
                    <a:pt x="1234" y="1633"/>
                  </a:cubicBezTo>
                  <a:cubicBezTo>
                    <a:pt x="1118" y="1305"/>
                    <a:pt x="1324" y="1367"/>
                    <a:pt x="1456" y="1222"/>
                  </a:cubicBezTo>
                  <a:cubicBezTo>
                    <a:pt x="1586" y="1075"/>
                    <a:pt x="1581" y="658"/>
                    <a:pt x="1581" y="658"/>
                  </a:cubicBezTo>
                  <a:lnTo>
                    <a:pt x="1592" y="655"/>
                  </a:lnTo>
                  <a:cubicBezTo>
                    <a:pt x="1541" y="475"/>
                    <a:pt x="1813" y="389"/>
                    <a:pt x="1982" y="389"/>
                  </a:cubicBezTo>
                  <a:cubicBezTo>
                    <a:pt x="2000" y="389"/>
                    <a:pt x="2017" y="390"/>
                    <a:pt x="2032" y="392"/>
                  </a:cubicBezTo>
                  <a:cubicBezTo>
                    <a:pt x="2080" y="397"/>
                    <a:pt x="2118" y="406"/>
                    <a:pt x="2155" y="406"/>
                  </a:cubicBezTo>
                  <a:cubicBezTo>
                    <a:pt x="2192" y="406"/>
                    <a:pt x="2228" y="397"/>
                    <a:pt x="2273" y="368"/>
                  </a:cubicBezTo>
                  <a:cubicBezTo>
                    <a:pt x="2346" y="317"/>
                    <a:pt x="2387" y="245"/>
                    <a:pt x="2471" y="203"/>
                  </a:cubicBezTo>
                  <a:cubicBezTo>
                    <a:pt x="2543" y="163"/>
                    <a:pt x="2625" y="144"/>
                    <a:pt x="2708" y="144"/>
                  </a:cubicBezTo>
                  <a:cubicBezTo>
                    <a:pt x="2684" y="109"/>
                    <a:pt x="2651" y="82"/>
                    <a:pt x="2611" y="65"/>
                  </a:cubicBezTo>
                  <a:cubicBezTo>
                    <a:pt x="2531" y="24"/>
                    <a:pt x="2309" y="0"/>
                    <a:pt x="2036"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55" name="Google Shape;4055;p94"/>
            <p:cNvSpPr/>
            <p:nvPr/>
          </p:nvSpPr>
          <p:spPr>
            <a:xfrm>
              <a:off x="6745512" y="2677829"/>
              <a:ext cx="44742" cy="34272"/>
            </a:xfrm>
            <a:custGeom>
              <a:avLst/>
              <a:gdLst/>
              <a:ahLst/>
              <a:cxnLst/>
              <a:rect l="l" t="t" r="r" b="b"/>
              <a:pathLst>
                <a:path w="453" h="347" extrusionOk="0">
                  <a:moveTo>
                    <a:pt x="452" y="1"/>
                  </a:moveTo>
                  <a:lnTo>
                    <a:pt x="0" y="176"/>
                  </a:lnTo>
                  <a:cubicBezTo>
                    <a:pt x="0" y="176"/>
                    <a:pt x="88" y="346"/>
                    <a:pt x="215" y="346"/>
                  </a:cubicBezTo>
                  <a:cubicBezTo>
                    <a:pt x="238" y="346"/>
                    <a:pt x="263" y="341"/>
                    <a:pt x="288" y="328"/>
                  </a:cubicBezTo>
                  <a:cubicBezTo>
                    <a:pt x="452" y="242"/>
                    <a:pt x="452" y="1"/>
                    <a:pt x="452" y="1"/>
                  </a:cubicBezTo>
                  <a:close/>
                </a:path>
              </a:pathLst>
            </a:custGeom>
            <a:solidFill>
              <a:schemeClr val="lt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56" name="Google Shape;4056;p94"/>
            <p:cNvSpPr/>
            <p:nvPr/>
          </p:nvSpPr>
          <p:spPr>
            <a:xfrm>
              <a:off x="6614250" y="2470713"/>
              <a:ext cx="199609" cy="97088"/>
            </a:xfrm>
            <a:custGeom>
              <a:avLst/>
              <a:gdLst/>
              <a:ahLst/>
              <a:cxnLst/>
              <a:rect l="l" t="t" r="r" b="b"/>
              <a:pathLst>
                <a:path w="2021" h="983" extrusionOk="0">
                  <a:moveTo>
                    <a:pt x="1306" y="0"/>
                  </a:moveTo>
                  <a:cubicBezTo>
                    <a:pt x="1123" y="0"/>
                    <a:pt x="940" y="47"/>
                    <a:pt x="765" y="106"/>
                  </a:cubicBezTo>
                  <a:cubicBezTo>
                    <a:pt x="499" y="196"/>
                    <a:pt x="244" y="312"/>
                    <a:pt x="0" y="450"/>
                  </a:cubicBezTo>
                  <a:lnTo>
                    <a:pt x="356" y="486"/>
                  </a:lnTo>
                  <a:cubicBezTo>
                    <a:pt x="367" y="587"/>
                    <a:pt x="448" y="668"/>
                    <a:pt x="525" y="734"/>
                  </a:cubicBezTo>
                  <a:cubicBezTo>
                    <a:pt x="628" y="819"/>
                    <a:pt x="740" y="901"/>
                    <a:pt x="866" y="947"/>
                  </a:cubicBezTo>
                  <a:cubicBezTo>
                    <a:pt x="928" y="970"/>
                    <a:pt x="995" y="983"/>
                    <a:pt x="1061" y="983"/>
                  </a:cubicBezTo>
                  <a:cubicBezTo>
                    <a:pt x="1129" y="983"/>
                    <a:pt x="1197" y="969"/>
                    <a:pt x="1257" y="938"/>
                  </a:cubicBezTo>
                  <a:cubicBezTo>
                    <a:pt x="1145" y="903"/>
                    <a:pt x="1017" y="850"/>
                    <a:pt x="986" y="736"/>
                  </a:cubicBezTo>
                  <a:lnTo>
                    <a:pt x="986" y="736"/>
                  </a:lnTo>
                  <a:cubicBezTo>
                    <a:pt x="1100" y="807"/>
                    <a:pt x="1230" y="843"/>
                    <a:pt x="1359" y="843"/>
                  </a:cubicBezTo>
                  <a:cubicBezTo>
                    <a:pt x="1470" y="843"/>
                    <a:pt x="1581" y="817"/>
                    <a:pt x="1683" y="765"/>
                  </a:cubicBezTo>
                  <a:cubicBezTo>
                    <a:pt x="1606" y="688"/>
                    <a:pt x="1448" y="725"/>
                    <a:pt x="1401" y="628"/>
                  </a:cubicBezTo>
                  <a:lnTo>
                    <a:pt x="1401" y="628"/>
                  </a:lnTo>
                  <a:cubicBezTo>
                    <a:pt x="1454" y="637"/>
                    <a:pt x="1508" y="642"/>
                    <a:pt x="1561" y="642"/>
                  </a:cubicBezTo>
                  <a:cubicBezTo>
                    <a:pt x="1706" y="642"/>
                    <a:pt x="1850" y="610"/>
                    <a:pt x="1983" y="547"/>
                  </a:cubicBezTo>
                  <a:cubicBezTo>
                    <a:pt x="2008" y="543"/>
                    <a:pt x="2021" y="519"/>
                    <a:pt x="2012" y="494"/>
                  </a:cubicBezTo>
                  <a:cubicBezTo>
                    <a:pt x="1970" y="248"/>
                    <a:pt x="1737" y="68"/>
                    <a:pt x="1494" y="18"/>
                  </a:cubicBezTo>
                  <a:cubicBezTo>
                    <a:pt x="1432" y="6"/>
                    <a:pt x="1369" y="0"/>
                    <a:pt x="1306"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57" name="Google Shape;4057;p94"/>
            <p:cNvSpPr/>
            <p:nvPr/>
          </p:nvSpPr>
          <p:spPr>
            <a:xfrm>
              <a:off x="6649115" y="2521578"/>
              <a:ext cx="59162" cy="50174"/>
            </a:xfrm>
            <a:custGeom>
              <a:avLst/>
              <a:gdLst/>
              <a:ahLst/>
              <a:cxnLst/>
              <a:rect l="l" t="t" r="r" b="b"/>
              <a:pathLst>
                <a:path w="599" h="508" extrusionOk="0">
                  <a:moveTo>
                    <a:pt x="24" y="1"/>
                  </a:moveTo>
                  <a:cubicBezTo>
                    <a:pt x="12" y="1"/>
                    <a:pt x="0" y="11"/>
                    <a:pt x="3" y="26"/>
                  </a:cubicBezTo>
                  <a:cubicBezTo>
                    <a:pt x="21" y="89"/>
                    <a:pt x="45" y="151"/>
                    <a:pt x="78" y="208"/>
                  </a:cubicBezTo>
                  <a:cubicBezTo>
                    <a:pt x="113" y="265"/>
                    <a:pt x="155" y="318"/>
                    <a:pt x="207" y="362"/>
                  </a:cubicBezTo>
                  <a:cubicBezTo>
                    <a:pt x="256" y="405"/>
                    <a:pt x="313" y="441"/>
                    <a:pt x="372" y="467"/>
                  </a:cubicBezTo>
                  <a:cubicBezTo>
                    <a:pt x="405" y="482"/>
                    <a:pt x="438" y="493"/>
                    <a:pt x="471" y="500"/>
                  </a:cubicBezTo>
                  <a:cubicBezTo>
                    <a:pt x="490" y="505"/>
                    <a:pt x="510" y="507"/>
                    <a:pt x="530" y="507"/>
                  </a:cubicBezTo>
                  <a:cubicBezTo>
                    <a:pt x="544" y="507"/>
                    <a:pt x="558" y="506"/>
                    <a:pt x="572" y="504"/>
                  </a:cubicBezTo>
                  <a:cubicBezTo>
                    <a:pt x="594" y="500"/>
                    <a:pt x="598" y="471"/>
                    <a:pt x="579" y="460"/>
                  </a:cubicBezTo>
                  <a:cubicBezTo>
                    <a:pt x="550" y="447"/>
                    <a:pt x="521" y="438"/>
                    <a:pt x="491" y="430"/>
                  </a:cubicBezTo>
                  <a:cubicBezTo>
                    <a:pt x="464" y="421"/>
                    <a:pt x="438" y="410"/>
                    <a:pt x="412" y="399"/>
                  </a:cubicBezTo>
                  <a:cubicBezTo>
                    <a:pt x="357" y="375"/>
                    <a:pt x="304" y="344"/>
                    <a:pt x="256" y="307"/>
                  </a:cubicBezTo>
                  <a:cubicBezTo>
                    <a:pt x="163" y="230"/>
                    <a:pt x="78" y="131"/>
                    <a:pt x="40" y="15"/>
                  </a:cubicBezTo>
                  <a:cubicBezTo>
                    <a:pt x="38" y="5"/>
                    <a:pt x="31" y="1"/>
                    <a:pt x="24"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58" name="Google Shape;4058;p94"/>
            <p:cNvSpPr/>
            <p:nvPr/>
          </p:nvSpPr>
          <p:spPr>
            <a:xfrm>
              <a:off x="5428151" y="2477824"/>
              <a:ext cx="215116" cy="187559"/>
            </a:xfrm>
            <a:custGeom>
              <a:avLst/>
              <a:gdLst/>
              <a:ahLst/>
              <a:cxnLst/>
              <a:rect l="l" t="t" r="r" b="b"/>
              <a:pathLst>
                <a:path w="2178" h="1899" extrusionOk="0">
                  <a:moveTo>
                    <a:pt x="231" y="1"/>
                  </a:moveTo>
                  <a:cubicBezTo>
                    <a:pt x="231" y="1"/>
                    <a:pt x="1" y="196"/>
                    <a:pt x="844" y="917"/>
                  </a:cubicBezTo>
                  <a:cubicBezTo>
                    <a:pt x="1259" y="1307"/>
                    <a:pt x="1288" y="1492"/>
                    <a:pt x="1288" y="1492"/>
                  </a:cubicBezTo>
                  <a:lnTo>
                    <a:pt x="1955" y="1898"/>
                  </a:lnTo>
                  <a:lnTo>
                    <a:pt x="2177" y="1195"/>
                  </a:lnTo>
                  <a:lnTo>
                    <a:pt x="231" y="1"/>
                  </a:ln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59" name="Google Shape;4059;p94"/>
            <p:cNvSpPr/>
            <p:nvPr/>
          </p:nvSpPr>
          <p:spPr>
            <a:xfrm>
              <a:off x="4853324" y="2738373"/>
              <a:ext cx="245437" cy="124743"/>
            </a:xfrm>
            <a:custGeom>
              <a:avLst/>
              <a:gdLst/>
              <a:ahLst/>
              <a:cxnLst/>
              <a:rect l="l" t="t" r="r" b="b"/>
              <a:pathLst>
                <a:path w="2485" h="1263" extrusionOk="0">
                  <a:moveTo>
                    <a:pt x="1966" y="0"/>
                  </a:moveTo>
                  <a:lnTo>
                    <a:pt x="1" y="1158"/>
                  </a:lnTo>
                  <a:cubicBezTo>
                    <a:pt x="1" y="1158"/>
                    <a:pt x="23" y="1262"/>
                    <a:pt x="257" y="1262"/>
                  </a:cubicBezTo>
                  <a:cubicBezTo>
                    <a:pt x="417" y="1262"/>
                    <a:pt x="677" y="1213"/>
                    <a:pt x="1097" y="1048"/>
                  </a:cubicBezTo>
                  <a:cubicBezTo>
                    <a:pt x="1420" y="937"/>
                    <a:pt x="1613" y="915"/>
                    <a:pt x="1716" y="915"/>
                  </a:cubicBezTo>
                  <a:cubicBezTo>
                    <a:pt x="1784" y="915"/>
                    <a:pt x="1813" y="925"/>
                    <a:pt x="1813" y="925"/>
                  </a:cubicBezTo>
                  <a:lnTo>
                    <a:pt x="2485" y="525"/>
                  </a:lnTo>
                  <a:lnTo>
                    <a:pt x="1966" y="0"/>
                  </a:ln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60" name="Google Shape;4060;p94"/>
            <p:cNvSpPr/>
            <p:nvPr/>
          </p:nvSpPr>
          <p:spPr>
            <a:xfrm>
              <a:off x="6866897" y="3220062"/>
              <a:ext cx="156053" cy="157633"/>
            </a:xfrm>
            <a:custGeom>
              <a:avLst/>
              <a:gdLst/>
              <a:ahLst/>
              <a:cxnLst/>
              <a:rect l="l" t="t" r="r" b="b"/>
              <a:pathLst>
                <a:path w="1580" h="1596" extrusionOk="0">
                  <a:moveTo>
                    <a:pt x="888" y="0"/>
                  </a:moveTo>
                  <a:cubicBezTo>
                    <a:pt x="789" y="0"/>
                    <a:pt x="700" y="77"/>
                    <a:pt x="629" y="153"/>
                  </a:cubicBezTo>
                  <a:cubicBezTo>
                    <a:pt x="409" y="379"/>
                    <a:pt x="205" y="620"/>
                    <a:pt x="18" y="875"/>
                  </a:cubicBezTo>
                  <a:lnTo>
                    <a:pt x="1" y="1088"/>
                  </a:lnTo>
                  <a:cubicBezTo>
                    <a:pt x="269" y="1266"/>
                    <a:pt x="543" y="1435"/>
                    <a:pt x="824" y="1595"/>
                  </a:cubicBezTo>
                  <a:cubicBezTo>
                    <a:pt x="1035" y="1200"/>
                    <a:pt x="1259" y="803"/>
                    <a:pt x="1580" y="489"/>
                  </a:cubicBezTo>
                  <a:cubicBezTo>
                    <a:pt x="1417" y="324"/>
                    <a:pt x="1237" y="181"/>
                    <a:pt x="1042" y="58"/>
                  </a:cubicBezTo>
                  <a:cubicBezTo>
                    <a:pt x="1007" y="32"/>
                    <a:pt x="965" y="14"/>
                    <a:pt x="921" y="3"/>
                  </a:cubicBezTo>
                  <a:cubicBezTo>
                    <a:pt x="910" y="1"/>
                    <a:pt x="899" y="0"/>
                    <a:pt x="888"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61" name="Google Shape;4061;p94"/>
            <p:cNvSpPr/>
            <p:nvPr/>
          </p:nvSpPr>
          <p:spPr>
            <a:xfrm>
              <a:off x="6849316" y="3228556"/>
              <a:ext cx="120793" cy="118620"/>
            </a:xfrm>
            <a:custGeom>
              <a:avLst/>
              <a:gdLst/>
              <a:ahLst/>
              <a:cxnLst/>
              <a:rect l="l" t="t" r="r" b="b"/>
              <a:pathLst>
                <a:path w="1223" h="1201" extrusionOk="0">
                  <a:moveTo>
                    <a:pt x="710" y="1"/>
                  </a:moveTo>
                  <a:cubicBezTo>
                    <a:pt x="682" y="3"/>
                    <a:pt x="658" y="18"/>
                    <a:pt x="638" y="38"/>
                  </a:cubicBezTo>
                  <a:lnTo>
                    <a:pt x="21" y="609"/>
                  </a:lnTo>
                  <a:cubicBezTo>
                    <a:pt x="21" y="609"/>
                    <a:pt x="1" y="1020"/>
                    <a:pt x="69" y="1020"/>
                  </a:cubicBezTo>
                  <a:cubicBezTo>
                    <a:pt x="272" y="1020"/>
                    <a:pt x="458" y="882"/>
                    <a:pt x="588" y="882"/>
                  </a:cubicBezTo>
                  <a:cubicBezTo>
                    <a:pt x="624" y="882"/>
                    <a:pt x="655" y="892"/>
                    <a:pt x="682" y="919"/>
                  </a:cubicBezTo>
                  <a:cubicBezTo>
                    <a:pt x="760" y="978"/>
                    <a:pt x="769" y="1201"/>
                    <a:pt x="860" y="1201"/>
                  </a:cubicBezTo>
                  <a:cubicBezTo>
                    <a:pt x="864" y="1201"/>
                    <a:pt x="867" y="1200"/>
                    <a:pt x="871" y="1200"/>
                  </a:cubicBezTo>
                  <a:cubicBezTo>
                    <a:pt x="950" y="1044"/>
                    <a:pt x="934" y="813"/>
                    <a:pt x="651" y="703"/>
                  </a:cubicBezTo>
                  <a:lnTo>
                    <a:pt x="1222" y="387"/>
                  </a:lnTo>
                  <a:cubicBezTo>
                    <a:pt x="1084" y="249"/>
                    <a:pt x="932" y="126"/>
                    <a:pt x="767" y="23"/>
                  </a:cubicBezTo>
                  <a:cubicBezTo>
                    <a:pt x="750" y="9"/>
                    <a:pt x="730" y="3"/>
                    <a:pt x="710" y="1"/>
                  </a:cubicBez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62" name="Google Shape;4062;p94"/>
            <p:cNvSpPr/>
            <p:nvPr/>
          </p:nvSpPr>
          <p:spPr>
            <a:xfrm>
              <a:off x="6894058" y="3264606"/>
              <a:ext cx="67557" cy="81582"/>
            </a:xfrm>
            <a:custGeom>
              <a:avLst/>
              <a:gdLst/>
              <a:ahLst/>
              <a:cxnLst/>
              <a:rect l="l" t="t" r="r" b="b"/>
              <a:pathLst>
                <a:path w="684" h="826" extrusionOk="0">
                  <a:moveTo>
                    <a:pt x="339" y="0"/>
                  </a:moveTo>
                  <a:lnTo>
                    <a:pt x="143" y="147"/>
                  </a:lnTo>
                  <a:cubicBezTo>
                    <a:pt x="143" y="147"/>
                    <a:pt x="1" y="412"/>
                    <a:pt x="123" y="412"/>
                  </a:cubicBezTo>
                  <a:cubicBezTo>
                    <a:pt x="139" y="412"/>
                    <a:pt x="161" y="407"/>
                    <a:pt x="189" y="396"/>
                  </a:cubicBezTo>
                  <a:cubicBezTo>
                    <a:pt x="209" y="387"/>
                    <a:pt x="229" y="383"/>
                    <a:pt x="247" y="383"/>
                  </a:cubicBezTo>
                  <a:cubicBezTo>
                    <a:pt x="442" y="383"/>
                    <a:pt x="543" y="811"/>
                    <a:pt x="543" y="811"/>
                  </a:cubicBezTo>
                  <a:cubicBezTo>
                    <a:pt x="551" y="821"/>
                    <a:pt x="560" y="826"/>
                    <a:pt x="570" y="826"/>
                  </a:cubicBezTo>
                  <a:cubicBezTo>
                    <a:pt x="607" y="826"/>
                    <a:pt x="650" y="767"/>
                    <a:pt x="655" y="718"/>
                  </a:cubicBezTo>
                  <a:cubicBezTo>
                    <a:pt x="683" y="439"/>
                    <a:pt x="563" y="169"/>
                    <a:pt x="339" y="0"/>
                  </a:cubicBez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63" name="Google Shape;4063;p94"/>
            <p:cNvSpPr/>
            <p:nvPr/>
          </p:nvSpPr>
          <p:spPr>
            <a:xfrm>
              <a:off x="6920923" y="3257396"/>
              <a:ext cx="60248" cy="79014"/>
            </a:xfrm>
            <a:custGeom>
              <a:avLst/>
              <a:gdLst/>
              <a:ahLst/>
              <a:cxnLst/>
              <a:rect l="l" t="t" r="r" b="b"/>
              <a:pathLst>
                <a:path w="610" h="800" extrusionOk="0">
                  <a:moveTo>
                    <a:pt x="207" y="1"/>
                  </a:moveTo>
                  <a:lnTo>
                    <a:pt x="7" y="62"/>
                  </a:lnTo>
                  <a:lnTo>
                    <a:pt x="1" y="234"/>
                  </a:lnTo>
                  <a:cubicBezTo>
                    <a:pt x="1" y="234"/>
                    <a:pt x="293" y="622"/>
                    <a:pt x="328" y="736"/>
                  </a:cubicBezTo>
                  <a:cubicBezTo>
                    <a:pt x="343" y="785"/>
                    <a:pt x="362" y="799"/>
                    <a:pt x="380" y="799"/>
                  </a:cubicBezTo>
                  <a:cubicBezTo>
                    <a:pt x="405" y="799"/>
                    <a:pt x="427" y="772"/>
                    <a:pt x="427" y="772"/>
                  </a:cubicBezTo>
                  <a:cubicBezTo>
                    <a:pt x="609" y="585"/>
                    <a:pt x="598" y="247"/>
                    <a:pt x="405" y="73"/>
                  </a:cubicBezTo>
                  <a:lnTo>
                    <a:pt x="207" y="1"/>
                  </a:ln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64" name="Google Shape;4064;p94"/>
            <p:cNvSpPr/>
            <p:nvPr/>
          </p:nvSpPr>
          <p:spPr>
            <a:xfrm>
              <a:off x="6917466" y="3229247"/>
              <a:ext cx="93829" cy="72594"/>
            </a:xfrm>
            <a:custGeom>
              <a:avLst/>
              <a:gdLst/>
              <a:ahLst/>
              <a:cxnLst/>
              <a:rect l="l" t="t" r="r" b="b"/>
              <a:pathLst>
                <a:path w="950" h="735" extrusionOk="0">
                  <a:moveTo>
                    <a:pt x="95" y="0"/>
                  </a:moveTo>
                  <a:cubicBezTo>
                    <a:pt x="44" y="0"/>
                    <a:pt x="1" y="106"/>
                    <a:pt x="1" y="132"/>
                  </a:cubicBezTo>
                  <a:cubicBezTo>
                    <a:pt x="1" y="158"/>
                    <a:pt x="323" y="442"/>
                    <a:pt x="323" y="442"/>
                  </a:cubicBezTo>
                  <a:cubicBezTo>
                    <a:pt x="334" y="441"/>
                    <a:pt x="344" y="441"/>
                    <a:pt x="354" y="441"/>
                  </a:cubicBezTo>
                  <a:cubicBezTo>
                    <a:pt x="635" y="441"/>
                    <a:pt x="801" y="734"/>
                    <a:pt x="872" y="734"/>
                  </a:cubicBezTo>
                  <a:cubicBezTo>
                    <a:pt x="878" y="734"/>
                    <a:pt x="883" y="732"/>
                    <a:pt x="888" y="727"/>
                  </a:cubicBezTo>
                  <a:cubicBezTo>
                    <a:pt x="949" y="666"/>
                    <a:pt x="767" y="360"/>
                    <a:pt x="613" y="244"/>
                  </a:cubicBezTo>
                  <a:cubicBezTo>
                    <a:pt x="460" y="128"/>
                    <a:pt x="286" y="0"/>
                    <a:pt x="95" y="0"/>
                  </a:cubicBezTo>
                  <a:close/>
                </a:path>
              </a:pathLst>
            </a:custGeom>
            <a:solidFill>
              <a:schemeClr val="accent4"/>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65" name="Google Shape;4065;p94"/>
            <p:cNvSpPr/>
            <p:nvPr/>
          </p:nvSpPr>
          <p:spPr>
            <a:xfrm>
              <a:off x="5497782" y="2595852"/>
              <a:ext cx="145485" cy="216103"/>
            </a:xfrm>
            <a:custGeom>
              <a:avLst/>
              <a:gdLst/>
              <a:ahLst/>
              <a:cxnLst/>
              <a:rect l="l" t="t" r="r" b="b"/>
              <a:pathLst>
                <a:path w="1473" h="2188" extrusionOk="0">
                  <a:moveTo>
                    <a:pt x="1472" y="0"/>
                  </a:moveTo>
                  <a:lnTo>
                    <a:pt x="484" y="58"/>
                  </a:lnTo>
                  <a:lnTo>
                    <a:pt x="1" y="1670"/>
                  </a:lnTo>
                  <a:lnTo>
                    <a:pt x="1353" y="2188"/>
                  </a:lnTo>
                  <a:lnTo>
                    <a:pt x="1472" y="0"/>
                  </a:ln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66" name="Google Shape;4066;p94"/>
            <p:cNvSpPr/>
            <p:nvPr/>
          </p:nvSpPr>
          <p:spPr>
            <a:xfrm>
              <a:off x="5014908" y="2738373"/>
              <a:ext cx="210572" cy="232795"/>
            </a:xfrm>
            <a:custGeom>
              <a:avLst/>
              <a:gdLst/>
              <a:ahLst/>
              <a:cxnLst/>
              <a:rect l="l" t="t" r="r" b="b"/>
              <a:pathLst>
                <a:path w="2132" h="2357" extrusionOk="0">
                  <a:moveTo>
                    <a:pt x="330" y="0"/>
                  </a:moveTo>
                  <a:lnTo>
                    <a:pt x="1" y="894"/>
                  </a:lnTo>
                  <a:lnTo>
                    <a:pt x="612" y="2357"/>
                  </a:lnTo>
                  <a:cubicBezTo>
                    <a:pt x="666" y="2319"/>
                    <a:pt x="2131" y="1485"/>
                    <a:pt x="2131" y="1485"/>
                  </a:cubicBezTo>
                  <a:lnTo>
                    <a:pt x="330" y="0"/>
                  </a:ln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67" name="Google Shape;4067;p94"/>
            <p:cNvSpPr/>
            <p:nvPr/>
          </p:nvSpPr>
          <p:spPr>
            <a:xfrm>
              <a:off x="6280218" y="2246412"/>
              <a:ext cx="367514" cy="310426"/>
            </a:xfrm>
            <a:custGeom>
              <a:avLst/>
              <a:gdLst/>
              <a:ahLst/>
              <a:cxnLst/>
              <a:rect l="l" t="t" r="r" b="b"/>
              <a:pathLst>
                <a:path w="3721" h="3143" extrusionOk="0">
                  <a:moveTo>
                    <a:pt x="2176" y="0"/>
                  </a:moveTo>
                  <a:cubicBezTo>
                    <a:pt x="1826" y="0"/>
                    <a:pt x="1475" y="63"/>
                    <a:pt x="1144" y="187"/>
                  </a:cubicBezTo>
                  <a:cubicBezTo>
                    <a:pt x="969" y="253"/>
                    <a:pt x="789" y="347"/>
                    <a:pt x="703" y="512"/>
                  </a:cubicBezTo>
                  <a:cubicBezTo>
                    <a:pt x="617" y="679"/>
                    <a:pt x="683" y="932"/>
                    <a:pt x="868" y="969"/>
                  </a:cubicBezTo>
                  <a:cubicBezTo>
                    <a:pt x="863" y="969"/>
                    <a:pt x="858" y="969"/>
                    <a:pt x="854" y="969"/>
                  </a:cubicBezTo>
                  <a:cubicBezTo>
                    <a:pt x="577" y="969"/>
                    <a:pt x="292" y="1098"/>
                    <a:pt x="147" y="1333"/>
                  </a:cubicBezTo>
                  <a:cubicBezTo>
                    <a:pt x="0" y="1573"/>
                    <a:pt x="29" y="1920"/>
                    <a:pt x="246" y="2100"/>
                  </a:cubicBezTo>
                  <a:cubicBezTo>
                    <a:pt x="398" y="2224"/>
                    <a:pt x="591" y="2247"/>
                    <a:pt x="793" y="2247"/>
                  </a:cubicBezTo>
                  <a:cubicBezTo>
                    <a:pt x="910" y="2247"/>
                    <a:pt x="1030" y="2239"/>
                    <a:pt x="1147" y="2239"/>
                  </a:cubicBezTo>
                  <a:cubicBezTo>
                    <a:pt x="1174" y="2239"/>
                    <a:pt x="1201" y="2239"/>
                    <a:pt x="1228" y="2241"/>
                  </a:cubicBezTo>
                  <a:cubicBezTo>
                    <a:pt x="1252" y="2241"/>
                    <a:pt x="1278" y="2247"/>
                    <a:pt x="1300" y="2260"/>
                  </a:cubicBezTo>
                  <a:cubicBezTo>
                    <a:pt x="1351" y="2298"/>
                    <a:pt x="1329" y="2379"/>
                    <a:pt x="1283" y="2418"/>
                  </a:cubicBezTo>
                  <a:cubicBezTo>
                    <a:pt x="1237" y="2458"/>
                    <a:pt x="1173" y="2476"/>
                    <a:pt x="1125" y="2511"/>
                  </a:cubicBezTo>
                  <a:cubicBezTo>
                    <a:pt x="991" y="2609"/>
                    <a:pt x="1002" y="2829"/>
                    <a:pt x="1111" y="2952"/>
                  </a:cubicBezTo>
                  <a:cubicBezTo>
                    <a:pt x="1221" y="3077"/>
                    <a:pt x="1397" y="3123"/>
                    <a:pt x="1562" y="3137"/>
                  </a:cubicBezTo>
                  <a:cubicBezTo>
                    <a:pt x="1610" y="3141"/>
                    <a:pt x="1658" y="3143"/>
                    <a:pt x="1706" y="3143"/>
                  </a:cubicBezTo>
                  <a:cubicBezTo>
                    <a:pt x="2033" y="3143"/>
                    <a:pt x="2353" y="3046"/>
                    <a:pt x="2627" y="2864"/>
                  </a:cubicBezTo>
                  <a:lnTo>
                    <a:pt x="3046" y="2684"/>
                  </a:lnTo>
                  <a:cubicBezTo>
                    <a:pt x="3242" y="2522"/>
                    <a:pt x="3424" y="2339"/>
                    <a:pt x="3587" y="2142"/>
                  </a:cubicBezTo>
                  <a:cubicBezTo>
                    <a:pt x="3637" y="2078"/>
                    <a:pt x="3690" y="2010"/>
                    <a:pt x="3703" y="1931"/>
                  </a:cubicBezTo>
                  <a:cubicBezTo>
                    <a:pt x="3721" y="1803"/>
                    <a:pt x="3639" y="1680"/>
                    <a:pt x="3529" y="1615"/>
                  </a:cubicBezTo>
                  <a:cubicBezTo>
                    <a:pt x="3420" y="1547"/>
                    <a:pt x="3290" y="1527"/>
                    <a:pt x="3163" y="1507"/>
                  </a:cubicBezTo>
                  <a:cubicBezTo>
                    <a:pt x="3226" y="1393"/>
                    <a:pt x="3404" y="1421"/>
                    <a:pt x="3505" y="1342"/>
                  </a:cubicBezTo>
                  <a:cubicBezTo>
                    <a:pt x="3628" y="1246"/>
                    <a:pt x="3584" y="1052"/>
                    <a:pt x="3529" y="905"/>
                  </a:cubicBezTo>
                  <a:cubicBezTo>
                    <a:pt x="3490" y="802"/>
                    <a:pt x="3450" y="699"/>
                    <a:pt x="3411" y="598"/>
                  </a:cubicBezTo>
                  <a:cubicBezTo>
                    <a:pt x="3393" y="554"/>
                    <a:pt x="3371" y="503"/>
                    <a:pt x="3325" y="490"/>
                  </a:cubicBezTo>
                  <a:cubicBezTo>
                    <a:pt x="3319" y="489"/>
                    <a:pt x="3313" y="488"/>
                    <a:pt x="3306" y="488"/>
                  </a:cubicBezTo>
                  <a:cubicBezTo>
                    <a:pt x="3275" y="488"/>
                    <a:pt x="3245" y="504"/>
                    <a:pt x="3218" y="519"/>
                  </a:cubicBezTo>
                  <a:cubicBezTo>
                    <a:pt x="3083" y="592"/>
                    <a:pt x="2919" y="654"/>
                    <a:pt x="2769" y="654"/>
                  </a:cubicBezTo>
                  <a:cubicBezTo>
                    <a:pt x="2668" y="654"/>
                    <a:pt x="2573" y="625"/>
                    <a:pt x="2499" y="552"/>
                  </a:cubicBezTo>
                  <a:lnTo>
                    <a:pt x="2796" y="279"/>
                  </a:lnTo>
                  <a:cubicBezTo>
                    <a:pt x="2835" y="246"/>
                    <a:pt x="2875" y="202"/>
                    <a:pt x="2868" y="152"/>
                  </a:cubicBezTo>
                  <a:cubicBezTo>
                    <a:pt x="2860" y="88"/>
                    <a:pt x="2785" y="62"/>
                    <a:pt x="2721" y="51"/>
                  </a:cubicBezTo>
                  <a:cubicBezTo>
                    <a:pt x="2541" y="17"/>
                    <a:pt x="2359" y="0"/>
                    <a:pt x="2176"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4068" name="Google Shape;4068;p94"/>
          <p:cNvGrpSpPr/>
          <p:nvPr/>
        </p:nvGrpSpPr>
        <p:grpSpPr>
          <a:xfrm>
            <a:off x="10266763" y="476153"/>
            <a:ext cx="1381789" cy="1044231"/>
            <a:chOff x="4725044" y="4077175"/>
            <a:chExt cx="398900" cy="347475"/>
          </a:xfrm>
        </p:grpSpPr>
        <p:sp>
          <p:nvSpPr>
            <p:cNvPr id="4069" name="Google Shape;4069;p94"/>
            <p:cNvSpPr/>
            <p:nvPr/>
          </p:nvSpPr>
          <p:spPr>
            <a:xfrm>
              <a:off x="4725044" y="4077175"/>
              <a:ext cx="398900" cy="297393"/>
            </a:xfrm>
            <a:custGeom>
              <a:avLst/>
              <a:gdLst/>
              <a:ahLst/>
              <a:cxnLst/>
              <a:rect l="l" t="t" r="r" b="b"/>
              <a:pathLst>
                <a:path w="15956" h="9319" extrusionOk="0">
                  <a:moveTo>
                    <a:pt x="7919" y="1"/>
                  </a:moveTo>
                  <a:cubicBezTo>
                    <a:pt x="6674" y="1"/>
                    <a:pt x="5425" y="185"/>
                    <a:pt x="4303" y="548"/>
                  </a:cubicBezTo>
                  <a:cubicBezTo>
                    <a:pt x="3756" y="724"/>
                    <a:pt x="3235" y="939"/>
                    <a:pt x="2783" y="1211"/>
                  </a:cubicBezTo>
                  <a:cubicBezTo>
                    <a:pt x="1975" y="1692"/>
                    <a:pt x="1329" y="2406"/>
                    <a:pt x="932" y="3258"/>
                  </a:cubicBezTo>
                  <a:cubicBezTo>
                    <a:pt x="0" y="5237"/>
                    <a:pt x="795" y="7718"/>
                    <a:pt x="3444" y="8773"/>
                  </a:cubicBezTo>
                  <a:cubicBezTo>
                    <a:pt x="4426" y="9163"/>
                    <a:pt x="5521" y="9318"/>
                    <a:pt x="6649" y="9318"/>
                  </a:cubicBezTo>
                  <a:cubicBezTo>
                    <a:pt x="8094" y="9318"/>
                    <a:pt x="9592" y="9063"/>
                    <a:pt x="10975" y="8718"/>
                  </a:cubicBezTo>
                  <a:lnTo>
                    <a:pt x="10975" y="8718"/>
                  </a:lnTo>
                  <a:lnTo>
                    <a:pt x="9264" y="9159"/>
                  </a:lnTo>
                  <a:cubicBezTo>
                    <a:pt x="9282" y="9159"/>
                    <a:pt x="9301" y="9159"/>
                    <a:pt x="9319" y="9159"/>
                  </a:cubicBezTo>
                  <a:cubicBezTo>
                    <a:pt x="12107" y="9159"/>
                    <a:pt x="14699" y="7684"/>
                    <a:pt x="15325" y="5847"/>
                  </a:cubicBezTo>
                  <a:cubicBezTo>
                    <a:pt x="15956" y="3998"/>
                    <a:pt x="14658" y="1956"/>
                    <a:pt x="12336" y="888"/>
                  </a:cubicBezTo>
                  <a:cubicBezTo>
                    <a:pt x="11043" y="293"/>
                    <a:pt x="9484" y="1"/>
                    <a:pt x="7919" y="1"/>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70" name="Google Shape;4070;p94"/>
            <p:cNvSpPr/>
            <p:nvPr/>
          </p:nvSpPr>
          <p:spPr>
            <a:xfrm>
              <a:off x="4913100" y="4172025"/>
              <a:ext cx="21550" cy="252625"/>
            </a:xfrm>
            <a:custGeom>
              <a:avLst/>
              <a:gdLst/>
              <a:ahLst/>
              <a:cxnLst/>
              <a:rect l="l" t="t" r="r" b="b"/>
              <a:pathLst>
                <a:path w="862" h="10105" extrusionOk="0">
                  <a:moveTo>
                    <a:pt x="647" y="1"/>
                  </a:moveTo>
                  <a:cubicBezTo>
                    <a:pt x="568" y="1"/>
                    <a:pt x="488" y="21"/>
                    <a:pt x="479" y="59"/>
                  </a:cubicBezTo>
                  <a:cubicBezTo>
                    <a:pt x="398" y="424"/>
                    <a:pt x="398" y="795"/>
                    <a:pt x="378" y="1162"/>
                  </a:cubicBezTo>
                  <a:cubicBezTo>
                    <a:pt x="358" y="1520"/>
                    <a:pt x="339" y="1878"/>
                    <a:pt x="319" y="2236"/>
                  </a:cubicBezTo>
                  <a:cubicBezTo>
                    <a:pt x="246" y="3531"/>
                    <a:pt x="222" y="4827"/>
                    <a:pt x="174" y="6123"/>
                  </a:cubicBezTo>
                  <a:cubicBezTo>
                    <a:pt x="150" y="6771"/>
                    <a:pt x="125" y="7421"/>
                    <a:pt x="101" y="8071"/>
                  </a:cubicBezTo>
                  <a:cubicBezTo>
                    <a:pt x="90" y="8394"/>
                    <a:pt x="77" y="8717"/>
                    <a:pt x="66" y="9039"/>
                  </a:cubicBezTo>
                  <a:cubicBezTo>
                    <a:pt x="60" y="9200"/>
                    <a:pt x="53" y="9362"/>
                    <a:pt x="42" y="9523"/>
                  </a:cubicBezTo>
                  <a:cubicBezTo>
                    <a:pt x="33" y="9685"/>
                    <a:pt x="0" y="9848"/>
                    <a:pt x="55" y="10008"/>
                  </a:cubicBezTo>
                  <a:cubicBezTo>
                    <a:pt x="71" y="10056"/>
                    <a:pt x="145" y="10096"/>
                    <a:pt x="290" y="10105"/>
                  </a:cubicBezTo>
                  <a:cubicBezTo>
                    <a:pt x="298" y="10105"/>
                    <a:pt x="306" y="10105"/>
                    <a:pt x="315" y="10105"/>
                  </a:cubicBezTo>
                  <a:cubicBezTo>
                    <a:pt x="430" y="10105"/>
                    <a:pt x="568" y="10077"/>
                    <a:pt x="587" y="10034"/>
                  </a:cubicBezTo>
                  <a:cubicBezTo>
                    <a:pt x="661" y="9845"/>
                    <a:pt x="639" y="9659"/>
                    <a:pt x="639" y="9470"/>
                  </a:cubicBezTo>
                  <a:cubicBezTo>
                    <a:pt x="639" y="9290"/>
                    <a:pt x="644" y="9112"/>
                    <a:pt x="650" y="8932"/>
                  </a:cubicBezTo>
                  <a:cubicBezTo>
                    <a:pt x="659" y="8569"/>
                    <a:pt x="668" y="8205"/>
                    <a:pt x="679" y="7843"/>
                  </a:cubicBezTo>
                  <a:cubicBezTo>
                    <a:pt x="712" y="6547"/>
                    <a:pt x="747" y="5253"/>
                    <a:pt x="784" y="3958"/>
                  </a:cubicBezTo>
                  <a:cubicBezTo>
                    <a:pt x="802" y="3307"/>
                    <a:pt x="826" y="2657"/>
                    <a:pt x="833" y="2007"/>
                  </a:cubicBezTo>
                  <a:cubicBezTo>
                    <a:pt x="835" y="1684"/>
                    <a:pt x="846" y="1366"/>
                    <a:pt x="841" y="1041"/>
                  </a:cubicBezTo>
                  <a:cubicBezTo>
                    <a:pt x="835" y="714"/>
                    <a:pt x="861" y="384"/>
                    <a:pt x="809" y="59"/>
                  </a:cubicBezTo>
                  <a:cubicBezTo>
                    <a:pt x="802" y="20"/>
                    <a:pt x="725" y="1"/>
                    <a:pt x="647"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71" name="Google Shape;4071;p94"/>
            <p:cNvSpPr/>
            <p:nvPr/>
          </p:nvSpPr>
          <p:spPr>
            <a:xfrm>
              <a:off x="4796700" y="4226125"/>
              <a:ext cx="220125" cy="95400"/>
            </a:xfrm>
            <a:custGeom>
              <a:avLst/>
              <a:gdLst/>
              <a:ahLst/>
              <a:cxnLst/>
              <a:rect l="l" t="t" r="r" b="b"/>
              <a:pathLst>
                <a:path w="8805" h="3816" extrusionOk="0">
                  <a:moveTo>
                    <a:pt x="303" y="1"/>
                  </a:moveTo>
                  <a:cubicBezTo>
                    <a:pt x="152" y="1"/>
                    <a:pt x="1" y="117"/>
                    <a:pt x="108" y="217"/>
                  </a:cubicBezTo>
                  <a:cubicBezTo>
                    <a:pt x="429" y="515"/>
                    <a:pt x="795" y="792"/>
                    <a:pt x="1142" y="1078"/>
                  </a:cubicBezTo>
                  <a:lnTo>
                    <a:pt x="2150" y="1908"/>
                  </a:lnTo>
                  <a:cubicBezTo>
                    <a:pt x="2752" y="2402"/>
                    <a:pt x="3339" y="2905"/>
                    <a:pt x="3956" y="3390"/>
                  </a:cubicBezTo>
                  <a:cubicBezTo>
                    <a:pt x="4186" y="3570"/>
                    <a:pt x="4498" y="3759"/>
                    <a:pt x="4856" y="3805"/>
                  </a:cubicBezTo>
                  <a:cubicBezTo>
                    <a:pt x="4906" y="3812"/>
                    <a:pt x="4956" y="3816"/>
                    <a:pt x="5006" y="3816"/>
                  </a:cubicBezTo>
                  <a:cubicBezTo>
                    <a:pt x="5128" y="3816"/>
                    <a:pt x="5250" y="3795"/>
                    <a:pt x="5366" y="3752"/>
                  </a:cubicBezTo>
                  <a:cubicBezTo>
                    <a:pt x="5541" y="3687"/>
                    <a:pt x="5649" y="3570"/>
                    <a:pt x="5752" y="3458"/>
                  </a:cubicBezTo>
                  <a:cubicBezTo>
                    <a:pt x="6266" y="2911"/>
                    <a:pt x="6778" y="2362"/>
                    <a:pt x="7283" y="1813"/>
                  </a:cubicBezTo>
                  <a:cubicBezTo>
                    <a:pt x="7790" y="1264"/>
                    <a:pt x="8315" y="722"/>
                    <a:pt x="8765" y="151"/>
                  </a:cubicBezTo>
                  <a:lnTo>
                    <a:pt x="8765" y="149"/>
                  </a:lnTo>
                  <a:cubicBezTo>
                    <a:pt x="8804" y="99"/>
                    <a:pt x="8748" y="59"/>
                    <a:pt x="8685" y="59"/>
                  </a:cubicBezTo>
                  <a:cubicBezTo>
                    <a:pt x="8657" y="59"/>
                    <a:pt x="8627" y="67"/>
                    <a:pt x="8605" y="87"/>
                  </a:cubicBezTo>
                  <a:cubicBezTo>
                    <a:pt x="7988" y="636"/>
                    <a:pt x="7445" y="1227"/>
                    <a:pt x="6885" y="1802"/>
                  </a:cubicBezTo>
                  <a:cubicBezTo>
                    <a:pt x="6383" y="2318"/>
                    <a:pt x="5888" y="2839"/>
                    <a:pt x="5388" y="3357"/>
                  </a:cubicBezTo>
                  <a:cubicBezTo>
                    <a:pt x="5306" y="3441"/>
                    <a:pt x="5216" y="3535"/>
                    <a:pt x="5054" y="3546"/>
                  </a:cubicBezTo>
                  <a:cubicBezTo>
                    <a:pt x="5039" y="3547"/>
                    <a:pt x="5025" y="3548"/>
                    <a:pt x="5010" y="3548"/>
                  </a:cubicBezTo>
                  <a:cubicBezTo>
                    <a:pt x="4878" y="3548"/>
                    <a:pt x="4748" y="3497"/>
                    <a:pt x="4643" y="3447"/>
                  </a:cubicBezTo>
                  <a:cubicBezTo>
                    <a:pt x="4322" y="3300"/>
                    <a:pt x="4096" y="3065"/>
                    <a:pt x="3855" y="2865"/>
                  </a:cubicBezTo>
                  <a:lnTo>
                    <a:pt x="2150" y="1453"/>
                  </a:lnTo>
                  <a:lnTo>
                    <a:pt x="1301" y="746"/>
                  </a:lnTo>
                  <a:cubicBezTo>
                    <a:pt x="1017" y="511"/>
                    <a:pt x="743" y="267"/>
                    <a:pt x="442" y="43"/>
                  </a:cubicBezTo>
                  <a:cubicBezTo>
                    <a:pt x="402" y="13"/>
                    <a:pt x="352" y="1"/>
                    <a:pt x="303"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72" name="Google Shape;4072;p94"/>
            <p:cNvSpPr/>
            <p:nvPr/>
          </p:nvSpPr>
          <p:spPr>
            <a:xfrm>
              <a:off x="4891150" y="4191050"/>
              <a:ext cx="85575" cy="46575"/>
            </a:xfrm>
            <a:custGeom>
              <a:avLst/>
              <a:gdLst/>
              <a:ahLst/>
              <a:cxnLst/>
              <a:rect l="l" t="t" r="r" b="b"/>
              <a:pathLst>
                <a:path w="3423" h="1863" extrusionOk="0">
                  <a:moveTo>
                    <a:pt x="3315" y="0"/>
                  </a:moveTo>
                  <a:cubicBezTo>
                    <a:pt x="3297" y="0"/>
                    <a:pt x="3278" y="4"/>
                    <a:pt x="3261" y="14"/>
                  </a:cubicBezTo>
                  <a:cubicBezTo>
                    <a:pt x="3208" y="49"/>
                    <a:pt x="3147" y="69"/>
                    <a:pt x="3099" y="104"/>
                  </a:cubicBezTo>
                  <a:cubicBezTo>
                    <a:pt x="3050" y="137"/>
                    <a:pt x="3009" y="172"/>
                    <a:pt x="2960" y="205"/>
                  </a:cubicBezTo>
                  <a:cubicBezTo>
                    <a:pt x="2870" y="269"/>
                    <a:pt x="2785" y="335"/>
                    <a:pt x="2701" y="401"/>
                  </a:cubicBezTo>
                  <a:cubicBezTo>
                    <a:pt x="2536" y="537"/>
                    <a:pt x="2374" y="673"/>
                    <a:pt x="2211" y="809"/>
                  </a:cubicBezTo>
                  <a:cubicBezTo>
                    <a:pt x="1942" y="1039"/>
                    <a:pt x="1669" y="1266"/>
                    <a:pt x="1405" y="1499"/>
                  </a:cubicBezTo>
                  <a:lnTo>
                    <a:pt x="1405" y="1499"/>
                  </a:lnTo>
                  <a:lnTo>
                    <a:pt x="920" y="1104"/>
                  </a:lnTo>
                  <a:lnTo>
                    <a:pt x="602" y="844"/>
                  </a:lnTo>
                  <a:cubicBezTo>
                    <a:pt x="551" y="803"/>
                    <a:pt x="503" y="761"/>
                    <a:pt x="450" y="721"/>
                  </a:cubicBezTo>
                  <a:cubicBezTo>
                    <a:pt x="386" y="673"/>
                    <a:pt x="323" y="656"/>
                    <a:pt x="239" y="627"/>
                  </a:cubicBezTo>
                  <a:cubicBezTo>
                    <a:pt x="219" y="621"/>
                    <a:pt x="197" y="618"/>
                    <a:pt x="175" y="618"/>
                  </a:cubicBezTo>
                  <a:cubicBezTo>
                    <a:pt x="85" y="618"/>
                    <a:pt x="0" y="669"/>
                    <a:pt x="31" y="737"/>
                  </a:cubicBezTo>
                  <a:cubicBezTo>
                    <a:pt x="55" y="794"/>
                    <a:pt x="66" y="847"/>
                    <a:pt x="121" y="895"/>
                  </a:cubicBezTo>
                  <a:cubicBezTo>
                    <a:pt x="176" y="941"/>
                    <a:pt x="235" y="985"/>
                    <a:pt x="290" y="1031"/>
                  </a:cubicBezTo>
                  <a:lnTo>
                    <a:pt x="610" y="1290"/>
                  </a:lnTo>
                  <a:lnTo>
                    <a:pt x="1269" y="1822"/>
                  </a:lnTo>
                  <a:cubicBezTo>
                    <a:pt x="1305" y="1851"/>
                    <a:pt x="1352" y="1863"/>
                    <a:pt x="1399" y="1863"/>
                  </a:cubicBezTo>
                  <a:cubicBezTo>
                    <a:pt x="1473" y="1863"/>
                    <a:pt x="1549" y="1833"/>
                    <a:pt x="1592" y="1793"/>
                  </a:cubicBezTo>
                  <a:cubicBezTo>
                    <a:pt x="1897" y="1512"/>
                    <a:pt x="2194" y="1224"/>
                    <a:pt x="2503" y="943"/>
                  </a:cubicBezTo>
                  <a:cubicBezTo>
                    <a:pt x="2659" y="803"/>
                    <a:pt x="2815" y="664"/>
                    <a:pt x="2971" y="524"/>
                  </a:cubicBezTo>
                  <a:cubicBezTo>
                    <a:pt x="3042" y="458"/>
                    <a:pt x="3110" y="390"/>
                    <a:pt x="3178" y="322"/>
                  </a:cubicBezTo>
                  <a:cubicBezTo>
                    <a:pt x="3215" y="284"/>
                    <a:pt x="3257" y="247"/>
                    <a:pt x="3294" y="208"/>
                  </a:cubicBezTo>
                  <a:cubicBezTo>
                    <a:pt x="3331" y="168"/>
                    <a:pt x="3351" y="124"/>
                    <a:pt x="3386" y="85"/>
                  </a:cubicBezTo>
                  <a:lnTo>
                    <a:pt x="3386" y="80"/>
                  </a:lnTo>
                  <a:cubicBezTo>
                    <a:pt x="3423" y="39"/>
                    <a:pt x="3371" y="0"/>
                    <a:pt x="3315"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73" name="Google Shape;4073;p94"/>
            <p:cNvSpPr/>
            <p:nvPr/>
          </p:nvSpPr>
          <p:spPr>
            <a:xfrm>
              <a:off x="5026525" y="4154875"/>
              <a:ext cx="7775" cy="6075"/>
            </a:xfrm>
            <a:custGeom>
              <a:avLst/>
              <a:gdLst/>
              <a:ahLst/>
              <a:cxnLst/>
              <a:rect l="l" t="t" r="r" b="b"/>
              <a:pathLst>
                <a:path w="311" h="243" extrusionOk="0">
                  <a:moveTo>
                    <a:pt x="157" y="1"/>
                  </a:moveTo>
                  <a:cubicBezTo>
                    <a:pt x="1" y="1"/>
                    <a:pt x="1" y="242"/>
                    <a:pt x="157" y="242"/>
                  </a:cubicBezTo>
                  <a:cubicBezTo>
                    <a:pt x="310" y="242"/>
                    <a:pt x="310" y="1"/>
                    <a:pt x="157"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74" name="Google Shape;4074;p94"/>
            <p:cNvSpPr/>
            <p:nvPr/>
          </p:nvSpPr>
          <p:spPr>
            <a:xfrm>
              <a:off x="5002150" y="4132700"/>
              <a:ext cx="9075" cy="8975"/>
            </a:xfrm>
            <a:custGeom>
              <a:avLst/>
              <a:gdLst/>
              <a:ahLst/>
              <a:cxnLst/>
              <a:rect l="l" t="t" r="r" b="b"/>
              <a:pathLst>
                <a:path w="363" h="359" extrusionOk="0">
                  <a:moveTo>
                    <a:pt x="207" y="1"/>
                  </a:moveTo>
                  <a:cubicBezTo>
                    <a:pt x="150" y="1"/>
                    <a:pt x="99" y="29"/>
                    <a:pt x="73" y="77"/>
                  </a:cubicBezTo>
                  <a:lnTo>
                    <a:pt x="22" y="143"/>
                  </a:lnTo>
                  <a:cubicBezTo>
                    <a:pt x="11" y="159"/>
                    <a:pt x="7" y="178"/>
                    <a:pt x="5" y="196"/>
                  </a:cubicBezTo>
                  <a:cubicBezTo>
                    <a:pt x="1" y="216"/>
                    <a:pt x="3" y="236"/>
                    <a:pt x="9" y="253"/>
                  </a:cubicBezTo>
                  <a:lnTo>
                    <a:pt x="22" y="288"/>
                  </a:lnTo>
                  <a:lnTo>
                    <a:pt x="44" y="317"/>
                  </a:lnTo>
                  <a:cubicBezTo>
                    <a:pt x="58" y="330"/>
                    <a:pt x="73" y="341"/>
                    <a:pt x="91" y="345"/>
                  </a:cubicBezTo>
                  <a:cubicBezTo>
                    <a:pt x="102" y="352"/>
                    <a:pt x="115" y="356"/>
                    <a:pt x="128" y="356"/>
                  </a:cubicBezTo>
                  <a:cubicBezTo>
                    <a:pt x="135" y="358"/>
                    <a:pt x="142" y="359"/>
                    <a:pt x="149" y="359"/>
                  </a:cubicBezTo>
                  <a:cubicBezTo>
                    <a:pt x="160" y="359"/>
                    <a:pt x="172" y="357"/>
                    <a:pt x="183" y="354"/>
                  </a:cubicBezTo>
                  <a:lnTo>
                    <a:pt x="218" y="339"/>
                  </a:lnTo>
                  <a:lnTo>
                    <a:pt x="284" y="288"/>
                  </a:lnTo>
                  <a:cubicBezTo>
                    <a:pt x="332" y="262"/>
                    <a:pt x="361" y="211"/>
                    <a:pt x="361" y="157"/>
                  </a:cubicBezTo>
                  <a:cubicBezTo>
                    <a:pt x="363" y="135"/>
                    <a:pt x="356" y="115"/>
                    <a:pt x="347" y="95"/>
                  </a:cubicBezTo>
                  <a:cubicBezTo>
                    <a:pt x="341" y="77"/>
                    <a:pt x="330" y="60"/>
                    <a:pt x="315" y="47"/>
                  </a:cubicBezTo>
                  <a:cubicBezTo>
                    <a:pt x="297" y="27"/>
                    <a:pt x="273" y="14"/>
                    <a:pt x="246" y="5"/>
                  </a:cubicBezTo>
                  <a:lnTo>
                    <a:pt x="207" y="1"/>
                  </a:ln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75" name="Google Shape;4075;p94"/>
            <p:cNvSpPr/>
            <p:nvPr/>
          </p:nvSpPr>
          <p:spPr>
            <a:xfrm>
              <a:off x="4996825" y="4178825"/>
              <a:ext cx="10300" cy="7975"/>
            </a:xfrm>
            <a:custGeom>
              <a:avLst/>
              <a:gdLst/>
              <a:ahLst/>
              <a:cxnLst/>
              <a:rect l="l" t="t" r="r" b="b"/>
              <a:pathLst>
                <a:path w="412" h="319" extrusionOk="0">
                  <a:moveTo>
                    <a:pt x="205" y="0"/>
                  </a:moveTo>
                  <a:cubicBezTo>
                    <a:pt x="0" y="0"/>
                    <a:pt x="0" y="319"/>
                    <a:pt x="205" y="319"/>
                  </a:cubicBezTo>
                  <a:cubicBezTo>
                    <a:pt x="411" y="319"/>
                    <a:pt x="411" y="0"/>
                    <a:pt x="205" y="0"/>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4076" name="Google Shape;4076;p94"/>
          <p:cNvGrpSpPr/>
          <p:nvPr/>
        </p:nvGrpSpPr>
        <p:grpSpPr>
          <a:xfrm>
            <a:off x="168010" y="3529564"/>
            <a:ext cx="1736927" cy="2759328"/>
            <a:chOff x="5283050" y="4042750"/>
            <a:chExt cx="399000" cy="595950"/>
          </a:xfrm>
        </p:grpSpPr>
        <p:sp>
          <p:nvSpPr>
            <p:cNvPr id="4077" name="Google Shape;4077;p94"/>
            <p:cNvSpPr/>
            <p:nvPr/>
          </p:nvSpPr>
          <p:spPr>
            <a:xfrm>
              <a:off x="5283050" y="4042750"/>
              <a:ext cx="399000" cy="344900"/>
            </a:xfrm>
            <a:custGeom>
              <a:avLst/>
              <a:gdLst/>
              <a:ahLst/>
              <a:cxnLst/>
              <a:rect l="l" t="t" r="r" b="b"/>
              <a:pathLst>
                <a:path w="15960" h="13796" extrusionOk="0">
                  <a:moveTo>
                    <a:pt x="8041" y="0"/>
                  </a:moveTo>
                  <a:cubicBezTo>
                    <a:pt x="6475" y="0"/>
                    <a:pt x="4915" y="432"/>
                    <a:pt x="3622" y="1312"/>
                  </a:cubicBezTo>
                  <a:cubicBezTo>
                    <a:pt x="1300" y="2891"/>
                    <a:pt x="0" y="5920"/>
                    <a:pt x="633" y="8656"/>
                  </a:cubicBezTo>
                  <a:cubicBezTo>
                    <a:pt x="1259" y="11376"/>
                    <a:pt x="3849" y="13561"/>
                    <a:pt x="6636" y="13561"/>
                  </a:cubicBezTo>
                  <a:cubicBezTo>
                    <a:pt x="6655" y="13561"/>
                    <a:pt x="6675" y="13561"/>
                    <a:pt x="6694" y="13560"/>
                  </a:cubicBezTo>
                  <a:lnTo>
                    <a:pt x="4984" y="12908"/>
                  </a:lnTo>
                  <a:lnTo>
                    <a:pt x="4984" y="12908"/>
                  </a:lnTo>
                  <a:cubicBezTo>
                    <a:pt x="6366" y="13418"/>
                    <a:pt x="7864" y="13796"/>
                    <a:pt x="9308" y="13796"/>
                  </a:cubicBezTo>
                  <a:cubicBezTo>
                    <a:pt x="10436" y="13796"/>
                    <a:pt x="11532" y="13565"/>
                    <a:pt x="12514" y="12987"/>
                  </a:cubicBezTo>
                  <a:cubicBezTo>
                    <a:pt x="15162" y="11426"/>
                    <a:pt x="15960" y="7754"/>
                    <a:pt x="15026" y="4822"/>
                  </a:cubicBezTo>
                  <a:cubicBezTo>
                    <a:pt x="14664" y="3680"/>
                    <a:pt x="14071" y="2588"/>
                    <a:pt x="13175" y="1793"/>
                  </a:cubicBezTo>
                  <a:cubicBezTo>
                    <a:pt x="12722" y="1389"/>
                    <a:pt x="12202" y="1071"/>
                    <a:pt x="11655" y="809"/>
                  </a:cubicBezTo>
                  <a:cubicBezTo>
                    <a:pt x="10533" y="273"/>
                    <a:pt x="9285" y="0"/>
                    <a:pt x="8041" y="0"/>
                  </a:cubicBezTo>
                  <a:close/>
                </a:path>
              </a:pathLst>
            </a:custGeom>
            <a:solidFill>
              <a:schemeClr val="accent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78" name="Google Shape;4078;p94"/>
            <p:cNvSpPr/>
            <p:nvPr/>
          </p:nvSpPr>
          <p:spPr>
            <a:xfrm>
              <a:off x="5478275" y="4137575"/>
              <a:ext cx="15450" cy="501125"/>
            </a:xfrm>
            <a:custGeom>
              <a:avLst/>
              <a:gdLst/>
              <a:ahLst/>
              <a:cxnLst/>
              <a:rect l="l" t="t" r="r" b="b"/>
              <a:pathLst>
                <a:path w="618" h="20045" extrusionOk="0">
                  <a:moveTo>
                    <a:pt x="154" y="1"/>
                  </a:moveTo>
                  <a:cubicBezTo>
                    <a:pt x="98" y="1"/>
                    <a:pt x="42" y="39"/>
                    <a:pt x="38" y="115"/>
                  </a:cubicBezTo>
                  <a:lnTo>
                    <a:pt x="38" y="117"/>
                  </a:lnTo>
                  <a:cubicBezTo>
                    <a:pt x="1" y="763"/>
                    <a:pt x="16" y="1418"/>
                    <a:pt x="14" y="2063"/>
                  </a:cubicBezTo>
                  <a:cubicBezTo>
                    <a:pt x="12" y="2705"/>
                    <a:pt x="18" y="3344"/>
                    <a:pt x="20" y="3985"/>
                  </a:cubicBezTo>
                  <a:cubicBezTo>
                    <a:pt x="25" y="5274"/>
                    <a:pt x="40" y="6561"/>
                    <a:pt x="53" y="7850"/>
                  </a:cubicBezTo>
                  <a:lnTo>
                    <a:pt x="130" y="15559"/>
                  </a:lnTo>
                  <a:cubicBezTo>
                    <a:pt x="137" y="16277"/>
                    <a:pt x="146" y="16997"/>
                    <a:pt x="152" y="17717"/>
                  </a:cubicBezTo>
                  <a:cubicBezTo>
                    <a:pt x="154" y="18073"/>
                    <a:pt x="159" y="18429"/>
                    <a:pt x="159" y="18785"/>
                  </a:cubicBezTo>
                  <a:cubicBezTo>
                    <a:pt x="159" y="19158"/>
                    <a:pt x="143" y="19531"/>
                    <a:pt x="198" y="19903"/>
                  </a:cubicBezTo>
                  <a:cubicBezTo>
                    <a:pt x="210" y="19989"/>
                    <a:pt x="308" y="20045"/>
                    <a:pt x="390" y="20045"/>
                  </a:cubicBezTo>
                  <a:cubicBezTo>
                    <a:pt x="397" y="20045"/>
                    <a:pt x="404" y="20044"/>
                    <a:pt x="411" y="20043"/>
                  </a:cubicBezTo>
                  <a:cubicBezTo>
                    <a:pt x="515" y="20028"/>
                    <a:pt x="567" y="19949"/>
                    <a:pt x="580" y="19850"/>
                  </a:cubicBezTo>
                  <a:cubicBezTo>
                    <a:pt x="618" y="19531"/>
                    <a:pt x="596" y="19211"/>
                    <a:pt x="589" y="18890"/>
                  </a:cubicBezTo>
                  <a:cubicBezTo>
                    <a:pt x="583" y="18567"/>
                    <a:pt x="576" y="18249"/>
                    <a:pt x="572" y="17928"/>
                  </a:cubicBezTo>
                  <a:cubicBezTo>
                    <a:pt x="563" y="17287"/>
                    <a:pt x="554" y="16648"/>
                    <a:pt x="545" y="16009"/>
                  </a:cubicBezTo>
                  <a:lnTo>
                    <a:pt x="495" y="12141"/>
                  </a:lnTo>
                  <a:cubicBezTo>
                    <a:pt x="460" y="9574"/>
                    <a:pt x="442" y="7005"/>
                    <a:pt x="392" y="4435"/>
                  </a:cubicBezTo>
                  <a:cubicBezTo>
                    <a:pt x="376" y="3724"/>
                    <a:pt x="363" y="3012"/>
                    <a:pt x="348" y="2303"/>
                  </a:cubicBezTo>
                  <a:cubicBezTo>
                    <a:pt x="334" y="1576"/>
                    <a:pt x="334" y="840"/>
                    <a:pt x="275" y="115"/>
                  </a:cubicBezTo>
                  <a:cubicBezTo>
                    <a:pt x="269" y="39"/>
                    <a:pt x="211" y="1"/>
                    <a:pt x="154"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79" name="Google Shape;4079;p94"/>
            <p:cNvSpPr/>
            <p:nvPr/>
          </p:nvSpPr>
          <p:spPr>
            <a:xfrm>
              <a:off x="5390175" y="4217750"/>
              <a:ext cx="220175" cy="141200"/>
            </a:xfrm>
            <a:custGeom>
              <a:avLst/>
              <a:gdLst/>
              <a:ahLst/>
              <a:cxnLst/>
              <a:rect l="l" t="t" r="r" b="b"/>
              <a:pathLst>
                <a:path w="8807" h="5648" extrusionOk="0">
                  <a:moveTo>
                    <a:pt x="8503" y="0"/>
                  </a:moveTo>
                  <a:cubicBezTo>
                    <a:pt x="8453" y="0"/>
                    <a:pt x="8404" y="19"/>
                    <a:pt x="8365" y="62"/>
                  </a:cubicBezTo>
                  <a:cubicBezTo>
                    <a:pt x="8062" y="394"/>
                    <a:pt x="7790" y="756"/>
                    <a:pt x="7506" y="1103"/>
                  </a:cubicBezTo>
                  <a:lnTo>
                    <a:pt x="6654" y="2148"/>
                  </a:lnTo>
                  <a:lnTo>
                    <a:pt x="4950" y="4241"/>
                  </a:lnTo>
                  <a:cubicBezTo>
                    <a:pt x="4708" y="4538"/>
                    <a:pt x="4482" y="4885"/>
                    <a:pt x="4162" y="5102"/>
                  </a:cubicBezTo>
                  <a:cubicBezTo>
                    <a:pt x="4055" y="5177"/>
                    <a:pt x="3922" y="5253"/>
                    <a:pt x="3787" y="5253"/>
                  </a:cubicBezTo>
                  <a:cubicBezTo>
                    <a:pt x="3775" y="5253"/>
                    <a:pt x="3763" y="5253"/>
                    <a:pt x="3751" y="5251"/>
                  </a:cubicBezTo>
                  <a:cubicBezTo>
                    <a:pt x="3588" y="5234"/>
                    <a:pt x="3498" y="5093"/>
                    <a:pt x="3417" y="4968"/>
                  </a:cubicBezTo>
                  <a:cubicBezTo>
                    <a:pt x="2916" y="4202"/>
                    <a:pt x="2422" y="3433"/>
                    <a:pt x="1919" y="2669"/>
                  </a:cubicBezTo>
                  <a:cubicBezTo>
                    <a:pt x="1361" y="1812"/>
                    <a:pt x="817" y="943"/>
                    <a:pt x="200" y="128"/>
                  </a:cubicBezTo>
                  <a:cubicBezTo>
                    <a:pt x="178" y="99"/>
                    <a:pt x="148" y="87"/>
                    <a:pt x="120" y="87"/>
                  </a:cubicBezTo>
                  <a:cubicBezTo>
                    <a:pt x="58" y="87"/>
                    <a:pt x="1" y="146"/>
                    <a:pt x="42" y="220"/>
                  </a:cubicBezTo>
                  <a:lnTo>
                    <a:pt x="42" y="222"/>
                  </a:lnTo>
                  <a:cubicBezTo>
                    <a:pt x="492" y="1068"/>
                    <a:pt x="1017" y="1872"/>
                    <a:pt x="1524" y="2684"/>
                  </a:cubicBezTo>
                  <a:cubicBezTo>
                    <a:pt x="2031" y="3497"/>
                    <a:pt x="2541" y="4309"/>
                    <a:pt x="3055" y="5120"/>
                  </a:cubicBezTo>
                  <a:cubicBezTo>
                    <a:pt x="3158" y="5284"/>
                    <a:pt x="3266" y="5458"/>
                    <a:pt x="3441" y="5557"/>
                  </a:cubicBezTo>
                  <a:cubicBezTo>
                    <a:pt x="3551" y="5617"/>
                    <a:pt x="3673" y="5648"/>
                    <a:pt x="3796" y="5648"/>
                  </a:cubicBezTo>
                  <a:cubicBezTo>
                    <a:pt x="3848" y="5648"/>
                    <a:pt x="3901" y="5642"/>
                    <a:pt x="3953" y="5631"/>
                  </a:cubicBezTo>
                  <a:cubicBezTo>
                    <a:pt x="4309" y="5563"/>
                    <a:pt x="4621" y="5284"/>
                    <a:pt x="4851" y="5016"/>
                  </a:cubicBezTo>
                  <a:cubicBezTo>
                    <a:pt x="5468" y="4298"/>
                    <a:pt x="6055" y="3554"/>
                    <a:pt x="6656" y="2820"/>
                  </a:cubicBezTo>
                  <a:lnTo>
                    <a:pt x="7664" y="1595"/>
                  </a:lnTo>
                  <a:cubicBezTo>
                    <a:pt x="8009" y="1173"/>
                    <a:pt x="8378" y="760"/>
                    <a:pt x="8699" y="319"/>
                  </a:cubicBezTo>
                  <a:cubicBezTo>
                    <a:pt x="8806" y="172"/>
                    <a:pt x="8653" y="0"/>
                    <a:pt x="8503"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80" name="Google Shape;4080;p94"/>
            <p:cNvSpPr/>
            <p:nvPr/>
          </p:nvSpPr>
          <p:spPr>
            <a:xfrm>
              <a:off x="5430325" y="4165850"/>
              <a:ext cx="85525" cy="68950"/>
            </a:xfrm>
            <a:custGeom>
              <a:avLst/>
              <a:gdLst/>
              <a:ahLst/>
              <a:cxnLst/>
              <a:rect l="l" t="t" r="r" b="b"/>
              <a:pathLst>
                <a:path w="3421" h="2758" extrusionOk="0">
                  <a:moveTo>
                    <a:pt x="107" y="1"/>
                  </a:moveTo>
                  <a:cubicBezTo>
                    <a:pt x="51" y="1"/>
                    <a:pt x="0" y="59"/>
                    <a:pt x="37" y="120"/>
                  </a:cubicBezTo>
                  <a:lnTo>
                    <a:pt x="37" y="122"/>
                  </a:lnTo>
                  <a:cubicBezTo>
                    <a:pt x="72" y="183"/>
                    <a:pt x="91" y="247"/>
                    <a:pt x="129" y="306"/>
                  </a:cubicBezTo>
                  <a:cubicBezTo>
                    <a:pt x="166" y="366"/>
                    <a:pt x="208" y="418"/>
                    <a:pt x="245" y="475"/>
                  </a:cubicBezTo>
                  <a:cubicBezTo>
                    <a:pt x="313" y="576"/>
                    <a:pt x="379" y="675"/>
                    <a:pt x="452" y="772"/>
                  </a:cubicBezTo>
                  <a:cubicBezTo>
                    <a:pt x="608" y="981"/>
                    <a:pt x="763" y="1187"/>
                    <a:pt x="919" y="1393"/>
                  </a:cubicBezTo>
                  <a:cubicBezTo>
                    <a:pt x="1229" y="1811"/>
                    <a:pt x="1523" y="2237"/>
                    <a:pt x="1831" y="2654"/>
                  </a:cubicBezTo>
                  <a:cubicBezTo>
                    <a:pt x="1874" y="2713"/>
                    <a:pt x="1950" y="2757"/>
                    <a:pt x="2024" y="2757"/>
                  </a:cubicBezTo>
                  <a:cubicBezTo>
                    <a:pt x="2072" y="2757"/>
                    <a:pt x="2118" y="2739"/>
                    <a:pt x="2154" y="2696"/>
                  </a:cubicBezTo>
                  <a:lnTo>
                    <a:pt x="2813" y="1910"/>
                  </a:lnTo>
                  <a:lnTo>
                    <a:pt x="3133" y="1525"/>
                  </a:lnTo>
                  <a:cubicBezTo>
                    <a:pt x="3188" y="1457"/>
                    <a:pt x="3247" y="1391"/>
                    <a:pt x="3302" y="1323"/>
                  </a:cubicBezTo>
                  <a:cubicBezTo>
                    <a:pt x="3357" y="1255"/>
                    <a:pt x="3368" y="1174"/>
                    <a:pt x="3392" y="1093"/>
                  </a:cubicBezTo>
                  <a:cubicBezTo>
                    <a:pt x="3420" y="991"/>
                    <a:pt x="3339" y="914"/>
                    <a:pt x="3251" y="914"/>
                  </a:cubicBezTo>
                  <a:cubicBezTo>
                    <a:pt x="3228" y="914"/>
                    <a:pt x="3205" y="919"/>
                    <a:pt x="3184" y="930"/>
                  </a:cubicBezTo>
                  <a:cubicBezTo>
                    <a:pt x="3100" y="972"/>
                    <a:pt x="3037" y="998"/>
                    <a:pt x="2973" y="1068"/>
                  </a:cubicBezTo>
                  <a:cubicBezTo>
                    <a:pt x="2920" y="1128"/>
                    <a:pt x="2872" y="1189"/>
                    <a:pt x="2821" y="1251"/>
                  </a:cubicBezTo>
                  <a:lnTo>
                    <a:pt x="2503" y="1635"/>
                  </a:lnTo>
                  <a:lnTo>
                    <a:pt x="2017" y="2220"/>
                  </a:lnTo>
                  <a:lnTo>
                    <a:pt x="2017" y="2220"/>
                  </a:lnTo>
                  <a:cubicBezTo>
                    <a:pt x="1754" y="1875"/>
                    <a:pt x="1480" y="1538"/>
                    <a:pt x="1212" y="1200"/>
                  </a:cubicBezTo>
                  <a:cubicBezTo>
                    <a:pt x="1049" y="996"/>
                    <a:pt x="886" y="794"/>
                    <a:pt x="722" y="596"/>
                  </a:cubicBezTo>
                  <a:cubicBezTo>
                    <a:pt x="638" y="495"/>
                    <a:pt x="553" y="401"/>
                    <a:pt x="463" y="306"/>
                  </a:cubicBezTo>
                  <a:cubicBezTo>
                    <a:pt x="414" y="256"/>
                    <a:pt x="370" y="203"/>
                    <a:pt x="322" y="155"/>
                  </a:cubicBezTo>
                  <a:cubicBezTo>
                    <a:pt x="274" y="104"/>
                    <a:pt x="214" y="71"/>
                    <a:pt x="162" y="23"/>
                  </a:cubicBezTo>
                  <a:cubicBezTo>
                    <a:pt x="145" y="7"/>
                    <a:pt x="126" y="1"/>
                    <a:pt x="107"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81" name="Google Shape;4081;p94"/>
            <p:cNvSpPr/>
            <p:nvPr/>
          </p:nvSpPr>
          <p:spPr>
            <a:xfrm>
              <a:off x="5373400" y="4126775"/>
              <a:ext cx="7775" cy="6000"/>
            </a:xfrm>
            <a:custGeom>
              <a:avLst/>
              <a:gdLst/>
              <a:ahLst/>
              <a:cxnLst/>
              <a:rect l="l" t="t" r="r" b="b"/>
              <a:pathLst>
                <a:path w="311" h="240" extrusionOk="0">
                  <a:moveTo>
                    <a:pt x="157" y="0"/>
                  </a:moveTo>
                  <a:cubicBezTo>
                    <a:pt x="1" y="0"/>
                    <a:pt x="1" y="240"/>
                    <a:pt x="157" y="240"/>
                  </a:cubicBezTo>
                  <a:cubicBezTo>
                    <a:pt x="311" y="240"/>
                    <a:pt x="311" y="0"/>
                    <a:pt x="157" y="0"/>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82" name="Google Shape;4082;p94"/>
            <p:cNvSpPr/>
            <p:nvPr/>
          </p:nvSpPr>
          <p:spPr>
            <a:xfrm>
              <a:off x="5396525" y="4104525"/>
              <a:ext cx="9025" cy="9000"/>
            </a:xfrm>
            <a:custGeom>
              <a:avLst/>
              <a:gdLst/>
              <a:ahLst/>
              <a:cxnLst/>
              <a:rect l="l" t="t" r="r" b="b"/>
              <a:pathLst>
                <a:path w="361" h="360" extrusionOk="0">
                  <a:moveTo>
                    <a:pt x="157" y="1"/>
                  </a:moveTo>
                  <a:lnTo>
                    <a:pt x="115" y="8"/>
                  </a:lnTo>
                  <a:cubicBezTo>
                    <a:pt x="88" y="14"/>
                    <a:pt x="66" y="27"/>
                    <a:pt x="47" y="47"/>
                  </a:cubicBezTo>
                  <a:cubicBezTo>
                    <a:pt x="31" y="60"/>
                    <a:pt x="20" y="78"/>
                    <a:pt x="14" y="98"/>
                  </a:cubicBezTo>
                  <a:cubicBezTo>
                    <a:pt x="5" y="115"/>
                    <a:pt x="1" y="137"/>
                    <a:pt x="1" y="157"/>
                  </a:cubicBezTo>
                  <a:cubicBezTo>
                    <a:pt x="1" y="212"/>
                    <a:pt x="29" y="262"/>
                    <a:pt x="77" y="291"/>
                  </a:cubicBezTo>
                  <a:lnTo>
                    <a:pt x="143" y="339"/>
                  </a:lnTo>
                  <a:lnTo>
                    <a:pt x="178" y="355"/>
                  </a:lnTo>
                  <a:cubicBezTo>
                    <a:pt x="188" y="358"/>
                    <a:pt x="198" y="360"/>
                    <a:pt x="209" y="360"/>
                  </a:cubicBezTo>
                  <a:cubicBezTo>
                    <a:pt x="218" y="360"/>
                    <a:pt x="227" y="359"/>
                    <a:pt x="236" y="357"/>
                  </a:cubicBezTo>
                  <a:cubicBezTo>
                    <a:pt x="249" y="357"/>
                    <a:pt x="260" y="355"/>
                    <a:pt x="271" y="348"/>
                  </a:cubicBezTo>
                  <a:cubicBezTo>
                    <a:pt x="288" y="341"/>
                    <a:pt x="304" y="330"/>
                    <a:pt x="317" y="317"/>
                  </a:cubicBezTo>
                  <a:lnTo>
                    <a:pt x="339" y="289"/>
                  </a:lnTo>
                  <a:lnTo>
                    <a:pt x="354" y="256"/>
                  </a:lnTo>
                  <a:cubicBezTo>
                    <a:pt x="359" y="236"/>
                    <a:pt x="361" y="216"/>
                    <a:pt x="356" y="199"/>
                  </a:cubicBezTo>
                  <a:cubicBezTo>
                    <a:pt x="356" y="179"/>
                    <a:pt x="350" y="161"/>
                    <a:pt x="339" y="146"/>
                  </a:cubicBezTo>
                  <a:lnTo>
                    <a:pt x="290" y="78"/>
                  </a:lnTo>
                  <a:cubicBezTo>
                    <a:pt x="262" y="32"/>
                    <a:pt x="211" y="1"/>
                    <a:pt x="157"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83" name="Google Shape;4083;p94"/>
            <p:cNvSpPr/>
            <p:nvPr/>
          </p:nvSpPr>
          <p:spPr>
            <a:xfrm>
              <a:off x="5400650" y="4150700"/>
              <a:ext cx="10225" cy="7950"/>
            </a:xfrm>
            <a:custGeom>
              <a:avLst/>
              <a:gdLst/>
              <a:ahLst/>
              <a:cxnLst/>
              <a:rect l="l" t="t" r="r" b="b"/>
              <a:pathLst>
                <a:path w="409" h="318" extrusionOk="0">
                  <a:moveTo>
                    <a:pt x="205" y="1"/>
                  </a:moveTo>
                  <a:cubicBezTo>
                    <a:pt x="0" y="1"/>
                    <a:pt x="0" y="317"/>
                    <a:pt x="205" y="317"/>
                  </a:cubicBezTo>
                  <a:cubicBezTo>
                    <a:pt x="409" y="317"/>
                    <a:pt x="409" y="1"/>
                    <a:pt x="205"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84" name="Google Shape;4084;p94"/>
            <p:cNvSpPr/>
            <p:nvPr/>
          </p:nvSpPr>
          <p:spPr>
            <a:xfrm>
              <a:off x="5600500" y="4299225"/>
              <a:ext cx="12375" cy="9625"/>
            </a:xfrm>
            <a:custGeom>
              <a:avLst/>
              <a:gdLst/>
              <a:ahLst/>
              <a:cxnLst/>
              <a:rect l="l" t="t" r="r" b="b"/>
              <a:pathLst>
                <a:path w="495" h="385" extrusionOk="0">
                  <a:moveTo>
                    <a:pt x="246" y="1"/>
                  </a:moveTo>
                  <a:cubicBezTo>
                    <a:pt x="0" y="1"/>
                    <a:pt x="0" y="385"/>
                    <a:pt x="246" y="385"/>
                  </a:cubicBezTo>
                  <a:cubicBezTo>
                    <a:pt x="494" y="385"/>
                    <a:pt x="494" y="1"/>
                    <a:pt x="246" y="1"/>
                  </a:cubicBezTo>
                  <a:close/>
                </a:path>
              </a:pathLst>
            </a:custGeom>
            <a:solidFill>
              <a:schemeClr val="accent3"/>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4085" name="Google Shape;4085;p94"/>
          <p:cNvGrpSpPr/>
          <p:nvPr/>
        </p:nvGrpSpPr>
        <p:grpSpPr>
          <a:xfrm>
            <a:off x="649099" y="553802"/>
            <a:ext cx="621812" cy="888919"/>
            <a:chOff x="5979675" y="4640775"/>
            <a:chExt cx="241875" cy="345775"/>
          </a:xfrm>
        </p:grpSpPr>
        <p:sp>
          <p:nvSpPr>
            <p:cNvPr id="4086" name="Google Shape;4086;p94"/>
            <p:cNvSpPr/>
            <p:nvPr/>
          </p:nvSpPr>
          <p:spPr>
            <a:xfrm>
              <a:off x="6008100" y="4698050"/>
              <a:ext cx="80475" cy="288500"/>
            </a:xfrm>
            <a:custGeom>
              <a:avLst/>
              <a:gdLst/>
              <a:ahLst/>
              <a:cxnLst/>
              <a:rect l="l" t="t" r="r" b="b"/>
              <a:pathLst>
                <a:path w="3219" h="11540" extrusionOk="0">
                  <a:moveTo>
                    <a:pt x="1" y="0"/>
                  </a:moveTo>
                  <a:lnTo>
                    <a:pt x="1" y="0"/>
                  </a:lnTo>
                  <a:cubicBezTo>
                    <a:pt x="859" y="1536"/>
                    <a:pt x="1375" y="3238"/>
                    <a:pt x="1516" y="4992"/>
                  </a:cubicBezTo>
                  <a:cubicBezTo>
                    <a:pt x="1606" y="6126"/>
                    <a:pt x="1538" y="7272"/>
                    <a:pt x="1705" y="8396"/>
                  </a:cubicBezTo>
                  <a:cubicBezTo>
                    <a:pt x="1838" y="9291"/>
                    <a:pt x="2148" y="10201"/>
                    <a:pt x="2725" y="10885"/>
                  </a:cubicBezTo>
                  <a:lnTo>
                    <a:pt x="2725" y="10885"/>
                  </a:lnTo>
                  <a:cubicBezTo>
                    <a:pt x="2210" y="9347"/>
                    <a:pt x="2351" y="7625"/>
                    <a:pt x="2265" y="5981"/>
                  </a:cubicBezTo>
                  <a:cubicBezTo>
                    <a:pt x="2217" y="5078"/>
                    <a:pt x="2096" y="4180"/>
                    <a:pt x="1903" y="3295"/>
                  </a:cubicBezTo>
                  <a:cubicBezTo>
                    <a:pt x="1626" y="2021"/>
                    <a:pt x="1119" y="675"/>
                    <a:pt x="1" y="0"/>
                  </a:cubicBezTo>
                  <a:close/>
                  <a:moveTo>
                    <a:pt x="2725" y="10885"/>
                  </a:moveTo>
                  <a:cubicBezTo>
                    <a:pt x="2799" y="11107"/>
                    <a:pt x="2887" y="11325"/>
                    <a:pt x="2992" y="11539"/>
                  </a:cubicBezTo>
                  <a:lnTo>
                    <a:pt x="3218" y="11359"/>
                  </a:lnTo>
                  <a:cubicBezTo>
                    <a:pt x="3035" y="11218"/>
                    <a:pt x="2872" y="11059"/>
                    <a:pt x="2725" y="10885"/>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87" name="Google Shape;4087;p94"/>
            <p:cNvSpPr/>
            <p:nvPr/>
          </p:nvSpPr>
          <p:spPr>
            <a:xfrm>
              <a:off x="6087325" y="4640775"/>
              <a:ext cx="52850" cy="339950"/>
            </a:xfrm>
            <a:custGeom>
              <a:avLst/>
              <a:gdLst/>
              <a:ahLst/>
              <a:cxnLst/>
              <a:rect l="l" t="t" r="r" b="b"/>
              <a:pathLst>
                <a:path w="2114" h="13598" extrusionOk="0">
                  <a:moveTo>
                    <a:pt x="2076" y="1"/>
                  </a:moveTo>
                  <a:lnTo>
                    <a:pt x="2076" y="1"/>
                  </a:lnTo>
                  <a:cubicBezTo>
                    <a:pt x="475" y="4345"/>
                    <a:pt x="1" y="9023"/>
                    <a:pt x="695" y="13597"/>
                  </a:cubicBezTo>
                  <a:lnTo>
                    <a:pt x="1147" y="13593"/>
                  </a:lnTo>
                  <a:cubicBezTo>
                    <a:pt x="1802" y="9093"/>
                    <a:pt x="2113" y="4549"/>
                    <a:pt x="2076" y="1"/>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88" name="Google Shape;4088;p94"/>
            <p:cNvSpPr/>
            <p:nvPr/>
          </p:nvSpPr>
          <p:spPr>
            <a:xfrm>
              <a:off x="6133350" y="4694750"/>
              <a:ext cx="88200" cy="291675"/>
            </a:xfrm>
            <a:custGeom>
              <a:avLst/>
              <a:gdLst/>
              <a:ahLst/>
              <a:cxnLst/>
              <a:rect l="l" t="t" r="r" b="b"/>
              <a:pathLst>
                <a:path w="3528" h="11667" extrusionOk="0">
                  <a:moveTo>
                    <a:pt x="3527" y="1"/>
                  </a:moveTo>
                  <a:lnTo>
                    <a:pt x="3527" y="1"/>
                  </a:lnTo>
                  <a:cubicBezTo>
                    <a:pt x="2506" y="925"/>
                    <a:pt x="1845" y="2199"/>
                    <a:pt x="1469" y="3525"/>
                  </a:cubicBezTo>
                  <a:cubicBezTo>
                    <a:pt x="1092" y="4854"/>
                    <a:pt x="984" y="6240"/>
                    <a:pt x="929" y="7619"/>
                  </a:cubicBezTo>
                  <a:cubicBezTo>
                    <a:pt x="874" y="9025"/>
                    <a:pt x="839" y="10538"/>
                    <a:pt x="0" y="11667"/>
                  </a:cubicBezTo>
                  <a:lnTo>
                    <a:pt x="398" y="11530"/>
                  </a:lnTo>
                  <a:cubicBezTo>
                    <a:pt x="1199" y="9925"/>
                    <a:pt x="1775" y="8214"/>
                    <a:pt x="2108" y="6451"/>
                  </a:cubicBezTo>
                  <a:cubicBezTo>
                    <a:pt x="2521" y="4281"/>
                    <a:pt x="2576" y="1995"/>
                    <a:pt x="3527"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89" name="Google Shape;4089;p94"/>
            <p:cNvSpPr/>
            <p:nvPr/>
          </p:nvSpPr>
          <p:spPr>
            <a:xfrm>
              <a:off x="5979675" y="4815875"/>
              <a:ext cx="46625" cy="169850"/>
            </a:xfrm>
            <a:custGeom>
              <a:avLst/>
              <a:gdLst/>
              <a:ahLst/>
              <a:cxnLst/>
              <a:rect l="l" t="t" r="r" b="b"/>
              <a:pathLst>
                <a:path w="1865" h="6794" extrusionOk="0">
                  <a:moveTo>
                    <a:pt x="378" y="0"/>
                  </a:moveTo>
                  <a:lnTo>
                    <a:pt x="378" y="0"/>
                  </a:lnTo>
                  <a:cubicBezTo>
                    <a:pt x="0" y="2304"/>
                    <a:pt x="450" y="4737"/>
                    <a:pt x="1627" y="6754"/>
                  </a:cubicBezTo>
                  <a:lnTo>
                    <a:pt x="1746" y="6793"/>
                  </a:lnTo>
                  <a:cubicBezTo>
                    <a:pt x="1865" y="4450"/>
                    <a:pt x="1395" y="2115"/>
                    <a:pt x="378"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90" name="Google Shape;4090;p94"/>
            <p:cNvSpPr/>
            <p:nvPr/>
          </p:nvSpPr>
          <p:spPr>
            <a:xfrm>
              <a:off x="6072900" y="4675250"/>
              <a:ext cx="13975" cy="309825"/>
            </a:xfrm>
            <a:custGeom>
              <a:avLst/>
              <a:gdLst/>
              <a:ahLst/>
              <a:cxnLst/>
              <a:rect l="l" t="t" r="r" b="b"/>
              <a:pathLst>
                <a:path w="559" h="12393" extrusionOk="0">
                  <a:moveTo>
                    <a:pt x="480" y="0"/>
                  </a:moveTo>
                  <a:cubicBezTo>
                    <a:pt x="465" y="0"/>
                    <a:pt x="450" y="9"/>
                    <a:pt x="444" y="27"/>
                  </a:cubicBezTo>
                  <a:cubicBezTo>
                    <a:pt x="330" y="412"/>
                    <a:pt x="275" y="827"/>
                    <a:pt x="222" y="1224"/>
                  </a:cubicBezTo>
                  <a:cubicBezTo>
                    <a:pt x="167" y="1622"/>
                    <a:pt x="119" y="2019"/>
                    <a:pt x="84" y="2417"/>
                  </a:cubicBezTo>
                  <a:cubicBezTo>
                    <a:pt x="18" y="3216"/>
                    <a:pt x="5" y="4018"/>
                    <a:pt x="2" y="4817"/>
                  </a:cubicBezTo>
                  <a:cubicBezTo>
                    <a:pt x="0" y="6445"/>
                    <a:pt x="57" y="8072"/>
                    <a:pt x="99" y="9699"/>
                  </a:cubicBezTo>
                  <a:cubicBezTo>
                    <a:pt x="110" y="10156"/>
                    <a:pt x="121" y="10613"/>
                    <a:pt x="132" y="11072"/>
                  </a:cubicBezTo>
                  <a:cubicBezTo>
                    <a:pt x="139" y="11309"/>
                    <a:pt x="143" y="11546"/>
                    <a:pt x="152" y="11786"/>
                  </a:cubicBezTo>
                  <a:cubicBezTo>
                    <a:pt x="156" y="11959"/>
                    <a:pt x="117" y="12216"/>
                    <a:pt x="251" y="12350"/>
                  </a:cubicBezTo>
                  <a:cubicBezTo>
                    <a:pt x="279" y="12378"/>
                    <a:pt x="316" y="12392"/>
                    <a:pt x="354" y="12392"/>
                  </a:cubicBezTo>
                  <a:cubicBezTo>
                    <a:pt x="378" y="12392"/>
                    <a:pt x="402" y="12386"/>
                    <a:pt x="424" y="12374"/>
                  </a:cubicBezTo>
                  <a:cubicBezTo>
                    <a:pt x="502" y="12324"/>
                    <a:pt x="559" y="12192"/>
                    <a:pt x="456" y="12139"/>
                  </a:cubicBezTo>
                  <a:lnTo>
                    <a:pt x="456" y="12139"/>
                  </a:lnTo>
                  <a:cubicBezTo>
                    <a:pt x="456" y="12135"/>
                    <a:pt x="456" y="12132"/>
                    <a:pt x="457" y="12128"/>
                  </a:cubicBezTo>
                  <a:cubicBezTo>
                    <a:pt x="444" y="12086"/>
                    <a:pt x="455" y="12016"/>
                    <a:pt x="453" y="11970"/>
                  </a:cubicBezTo>
                  <a:cubicBezTo>
                    <a:pt x="453" y="11882"/>
                    <a:pt x="450" y="11794"/>
                    <a:pt x="448" y="11707"/>
                  </a:cubicBezTo>
                  <a:cubicBezTo>
                    <a:pt x="444" y="11496"/>
                    <a:pt x="437" y="11283"/>
                    <a:pt x="431" y="11072"/>
                  </a:cubicBezTo>
                  <a:cubicBezTo>
                    <a:pt x="420" y="10668"/>
                    <a:pt x="409" y="10261"/>
                    <a:pt x="395" y="9857"/>
                  </a:cubicBezTo>
                  <a:cubicBezTo>
                    <a:pt x="374" y="9056"/>
                    <a:pt x="352" y="8256"/>
                    <a:pt x="330" y="7455"/>
                  </a:cubicBezTo>
                  <a:cubicBezTo>
                    <a:pt x="286" y="5869"/>
                    <a:pt x="272" y="4290"/>
                    <a:pt x="325" y="2704"/>
                  </a:cubicBezTo>
                  <a:cubicBezTo>
                    <a:pt x="341" y="2263"/>
                    <a:pt x="365" y="1822"/>
                    <a:pt x="395" y="1380"/>
                  </a:cubicBezTo>
                  <a:cubicBezTo>
                    <a:pt x="426" y="932"/>
                    <a:pt x="497" y="484"/>
                    <a:pt x="516" y="36"/>
                  </a:cubicBezTo>
                  <a:cubicBezTo>
                    <a:pt x="516" y="13"/>
                    <a:pt x="498" y="0"/>
                    <a:pt x="480"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91" name="Google Shape;4091;p94"/>
            <p:cNvSpPr/>
            <p:nvPr/>
          </p:nvSpPr>
          <p:spPr>
            <a:xfrm>
              <a:off x="6046475" y="4682750"/>
              <a:ext cx="64175" cy="48100"/>
            </a:xfrm>
            <a:custGeom>
              <a:avLst/>
              <a:gdLst/>
              <a:ahLst/>
              <a:cxnLst/>
              <a:rect l="l" t="t" r="r" b="b"/>
              <a:pathLst>
                <a:path w="2567" h="1924" extrusionOk="0">
                  <a:moveTo>
                    <a:pt x="2461" y="0"/>
                  </a:moveTo>
                  <a:cubicBezTo>
                    <a:pt x="2430" y="0"/>
                    <a:pt x="2402" y="14"/>
                    <a:pt x="2388" y="46"/>
                  </a:cubicBezTo>
                  <a:cubicBezTo>
                    <a:pt x="2263" y="338"/>
                    <a:pt x="2179" y="634"/>
                    <a:pt x="2008" y="907"/>
                  </a:cubicBezTo>
                  <a:cubicBezTo>
                    <a:pt x="1835" y="1183"/>
                    <a:pt x="1613" y="1425"/>
                    <a:pt x="1354" y="1620"/>
                  </a:cubicBezTo>
                  <a:cubicBezTo>
                    <a:pt x="1255" y="1694"/>
                    <a:pt x="1127" y="1771"/>
                    <a:pt x="1002" y="1771"/>
                  </a:cubicBezTo>
                  <a:cubicBezTo>
                    <a:pt x="954" y="1771"/>
                    <a:pt x="907" y="1760"/>
                    <a:pt x="862" y="1732"/>
                  </a:cubicBezTo>
                  <a:cubicBezTo>
                    <a:pt x="708" y="1640"/>
                    <a:pt x="611" y="1416"/>
                    <a:pt x="526" y="1267"/>
                  </a:cubicBezTo>
                  <a:cubicBezTo>
                    <a:pt x="339" y="940"/>
                    <a:pt x="185" y="593"/>
                    <a:pt x="69" y="235"/>
                  </a:cubicBezTo>
                  <a:cubicBezTo>
                    <a:pt x="65" y="218"/>
                    <a:pt x="52" y="211"/>
                    <a:pt x="39" y="211"/>
                  </a:cubicBezTo>
                  <a:cubicBezTo>
                    <a:pt x="20" y="211"/>
                    <a:pt x="1" y="227"/>
                    <a:pt x="7" y="252"/>
                  </a:cubicBezTo>
                  <a:lnTo>
                    <a:pt x="7" y="254"/>
                  </a:lnTo>
                  <a:cubicBezTo>
                    <a:pt x="119" y="665"/>
                    <a:pt x="269" y="1074"/>
                    <a:pt x="477" y="1449"/>
                  </a:cubicBezTo>
                  <a:cubicBezTo>
                    <a:pt x="563" y="1605"/>
                    <a:pt x="653" y="1794"/>
                    <a:pt x="820" y="1880"/>
                  </a:cubicBezTo>
                  <a:cubicBezTo>
                    <a:pt x="881" y="1911"/>
                    <a:pt x="946" y="1924"/>
                    <a:pt x="1011" y="1924"/>
                  </a:cubicBezTo>
                  <a:cubicBezTo>
                    <a:pt x="1111" y="1924"/>
                    <a:pt x="1212" y="1894"/>
                    <a:pt x="1301" y="1851"/>
                  </a:cubicBezTo>
                  <a:cubicBezTo>
                    <a:pt x="1635" y="1697"/>
                    <a:pt x="1914" y="1401"/>
                    <a:pt x="2125" y="1109"/>
                  </a:cubicBezTo>
                  <a:cubicBezTo>
                    <a:pt x="2333" y="821"/>
                    <a:pt x="2540" y="454"/>
                    <a:pt x="2564" y="94"/>
                  </a:cubicBezTo>
                  <a:cubicBezTo>
                    <a:pt x="2566" y="39"/>
                    <a:pt x="2511" y="0"/>
                    <a:pt x="2461"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92" name="Google Shape;4092;p94"/>
            <p:cNvSpPr/>
            <p:nvPr/>
          </p:nvSpPr>
          <p:spPr>
            <a:xfrm>
              <a:off x="6062450" y="4673175"/>
              <a:ext cx="18600" cy="55125"/>
            </a:xfrm>
            <a:custGeom>
              <a:avLst/>
              <a:gdLst/>
              <a:ahLst/>
              <a:cxnLst/>
              <a:rect l="l" t="t" r="r" b="b"/>
              <a:pathLst>
                <a:path w="744" h="2205" extrusionOk="0">
                  <a:moveTo>
                    <a:pt x="83" y="0"/>
                  </a:moveTo>
                  <a:cubicBezTo>
                    <a:pt x="61" y="0"/>
                    <a:pt x="39" y="13"/>
                    <a:pt x="32" y="38"/>
                  </a:cubicBezTo>
                  <a:cubicBezTo>
                    <a:pt x="1" y="126"/>
                    <a:pt x="18" y="227"/>
                    <a:pt x="27" y="319"/>
                  </a:cubicBezTo>
                  <a:cubicBezTo>
                    <a:pt x="36" y="400"/>
                    <a:pt x="45" y="484"/>
                    <a:pt x="60" y="565"/>
                  </a:cubicBezTo>
                  <a:cubicBezTo>
                    <a:pt x="91" y="760"/>
                    <a:pt x="135" y="956"/>
                    <a:pt x="188" y="1145"/>
                  </a:cubicBezTo>
                  <a:cubicBezTo>
                    <a:pt x="236" y="1331"/>
                    <a:pt x="289" y="1518"/>
                    <a:pt x="352" y="1698"/>
                  </a:cubicBezTo>
                  <a:cubicBezTo>
                    <a:pt x="385" y="1788"/>
                    <a:pt x="423" y="1878"/>
                    <a:pt x="460" y="1968"/>
                  </a:cubicBezTo>
                  <a:cubicBezTo>
                    <a:pt x="495" y="2056"/>
                    <a:pt x="524" y="2135"/>
                    <a:pt x="600" y="2192"/>
                  </a:cubicBezTo>
                  <a:cubicBezTo>
                    <a:pt x="612" y="2201"/>
                    <a:pt x="626" y="2205"/>
                    <a:pt x="641" y="2205"/>
                  </a:cubicBezTo>
                  <a:cubicBezTo>
                    <a:pt x="680" y="2205"/>
                    <a:pt x="724" y="2177"/>
                    <a:pt x="730" y="2137"/>
                  </a:cubicBezTo>
                  <a:cubicBezTo>
                    <a:pt x="743" y="2045"/>
                    <a:pt x="710" y="1971"/>
                    <a:pt x="675" y="1887"/>
                  </a:cubicBezTo>
                  <a:cubicBezTo>
                    <a:pt x="638" y="1799"/>
                    <a:pt x="603" y="1707"/>
                    <a:pt x="565" y="1619"/>
                  </a:cubicBezTo>
                  <a:cubicBezTo>
                    <a:pt x="495" y="1452"/>
                    <a:pt x="420" y="1288"/>
                    <a:pt x="359" y="1116"/>
                  </a:cubicBezTo>
                  <a:cubicBezTo>
                    <a:pt x="297" y="949"/>
                    <a:pt x="249" y="776"/>
                    <a:pt x="212" y="602"/>
                  </a:cubicBezTo>
                  <a:cubicBezTo>
                    <a:pt x="194" y="508"/>
                    <a:pt x="179" y="413"/>
                    <a:pt x="170" y="319"/>
                  </a:cubicBezTo>
                  <a:cubicBezTo>
                    <a:pt x="159" y="225"/>
                    <a:pt x="168" y="126"/>
                    <a:pt x="135" y="38"/>
                  </a:cubicBezTo>
                  <a:cubicBezTo>
                    <a:pt x="127" y="13"/>
                    <a:pt x="105" y="0"/>
                    <a:pt x="83"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93" name="Google Shape;4093;p94"/>
            <p:cNvSpPr/>
            <p:nvPr/>
          </p:nvSpPr>
          <p:spPr>
            <a:xfrm>
              <a:off x="6038200" y="4683400"/>
              <a:ext cx="12525" cy="12475"/>
            </a:xfrm>
            <a:custGeom>
              <a:avLst/>
              <a:gdLst/>
              <a:ahLst/>
              <a:cxnLst/>
              <a:rect l="l" t="t" r="r" b="b"/>
              <a:pathLst>
                <a:path w="501" h="499" extrusionOk="0">
                  <a:moveTo>
                    <a:pt x="251" y="0"/>
                  </a:moveTo>
                  <a:cubicBezTo>
                    <a:pt x="114" y="2"/>
                    <a:pt x="5" y="112"/>
                    <a:pt x="0" y="250"/>
                  </a:cubicBezTo>
                  <a:lnTo>
                    <a:pt x="9" y="316"/>
                  </a:lnTo>
                  <a:cubicBezTo>
                    <a:pt x="20" y="358"/>
                    <a:pt x="42" y="395"/>
                    <a:pt x="73" y="426"/>
                  </a:cubicBezTo>
                  <a:lnTo>
                    <a:pt x="123" y="466"/>
                  </a:lnTo>
                  <a:cubicBezTo>
                    <a:pt x="163" y="488"/>
                    <a:pt x="207" y="499"/>
                    <a:pt x="251" y="499"/>
                  </a:cubicBezTo>
                  <a:cubicBezTo>
                    <a:pt x="254" y="499"/>
                    <a:pt x="257" y="499"/>
                    <a:pt x="261" y="499"/>
                  </a:cubicBezTo>
                  <a:cubicBezTo>
                    <a:pt x="290" y="499"/>
                    <a:pt x="320" y="490"/>
                    <a:pt x="347" y="477"/>
                  </a:cubicBezTo>
                  <a:cubicBezTo>
                    <a:pt x="378" y="468"/>
                    <a:pt x="404" y="450"/>
                    <a:pt x="426" y="426"/>
                  </a:cubicBezTo>
                  <a:cubicBezTo>
                    <a:pt x="472" y="378"/>
                    <a:pt x="499" y="314"/>
                    <a:pt x="501" y="248"/>
                  </a:cubicBezTo>
                  <a:lnTo>
                    <a:pt x="492" y="182"/>
                  </a:lnTo>
                  <a:cubicBezTo>
                    <a:pt x="479" y="141"/>
                    <a:pt x="457" y="103"/>
                    <a:pt x="426" y="73"/>
                  </a:cubicBezTo>
                  <a:lnTo>
                    <a:pt x="376" y="33"/>
                  </a:lnTo>
                  <a:cubicBezTo>
                    <a:pt x="338" y="11"/>
                    <a:pt x="294" y="0"/>
                    <a:pt x="251"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94" name="Google Shape;4094;p94"/>
            <p:cNvSpPr/>
            <p:nvPr/>
          </p:nvSpPr>
          <p:spPr>
            <a:xfrm>
              <a:off x="6056850" y="4666675"/>
              <a:ext cx="14300" cy="13550"/>
            </a:xfrm>
            <a:custGeom>
              <a:avLst/>
              <a:gdLst/>
              <a:ahLst/>
              <a:cxnLst/>
              <a:rect l="l" t="t" r="r" b="b"/>
              <a:pathLst>
                <a:path w="572" h="542" extrusionOk="0">
                  <a:moveTo>
                    <a:pt x="264" y="0"/>
                  </a:moveTo>
                  <a:cubicBezTo>
                    <a:pt x="243" y="0"/>
                    <a:pt x="222" y="4"/>
                    <a:pt x="203" y="10"/>
                  </a:cubicBezTo>
                  <a:lnTo>
                    <a:pt x="137" y="37"/>
                  </a:lnTo>
                  <a:cubicBezTo>
                    <a:pt x="106" y="54"/>
                    <a:pt x="80" y="78"/>
                    <a:pt x="62" y="107"/>
                  </a:cubicBezTo>
                  <a:cubicBezTo>
                    <a:pt x="38" y="133"/>
                    <a:pt x="21" y="164"/>
                    <a:pt x="14" y="199"/>
                  </a:cubicBezTo>
                  <a:cubicBezTo>
                    <a:pt x="3" y="234"/>
                    <a:pt x="1" y="272"/>
                    <a:pt x="7" y="307"/>
                  </a:cubicBezTo>
                  <a:cubicBezTo>
                    <a:pt x="10" y="342"/>
                    <a:pt x="21" y="377"/>
                    <a:pt x="40" y="408"/>
                  </a:cubicBezTo>
                  <a:lnTo>
                    <a:pt x="82" y="463"/>
                  </a:lnTo>
                  <a:cubicBezTo>
                    <a:pt x="135" y="511"/>
                    <a:pt x="203" y="537"/>
                    <a:pt x="275" y="542"/>
                  </a:cubicBezTo>
                  <a:lnTo>
                    <a:pt x="348" y="531"/>
                  </a:lnTo>
                  <a:cubicBezTo>
                    <a:pt x="392" y="520"/>
                    <a:pt x="434" y="496"/>
                    <a:pt x="466" y="463"/>
                  </a:cubicBezTo>
                  <a:lnTo>
                    <a:pt x="508" y="408"/>
                  </a:lnTo>
                  <a:cubicBezTo>
                    <a:pt x="524" y="380"/>
                    <a:pt x="535" y="350"/>
                    <a:pt x="541" y="319"/>
                  </a:cubicBezTo>
                  <a:lnTo>
                    <a:pt x="541" y="319"/>
                  </a:lnTo>
                  <a:cubicBezTo>
                    <a:pt x="572" y="224"/>
                    <a:pt x="534" y="116"/>
                    <a:pt x="447" y="63"/>
                  </a:cubicBezTo>
                  <a:lnTo>
                    <a:pt x="447" y="63"/>
                  </a:lnTo>
                  <a:cubicBezTo>
                    <a:pt x="436" y="53"/>
                    <a:pt x="423" y="44"/>
                    <a:pt x="409" y="37"/>
                  </a:cubicBezTo>
                  <a:cubicBezTo>
                    <a:pt x="381" y="17"/>
                    <a:pt x="346" y="6"/>
                    <a:pt x="311" y="6"/>
                  </a:cubicBezTo>
                  <a:cubicBezTo>
                    <a:pt x="295" y="2"/>
                    <a:pt x="279" y="0"/>
                    <a:pt x="264"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95" name="Google Shape;4095;p94"/>
            <p:cNvSpPr/>
            <p:nvPr/>
          </p:nvSpPr>
          <p:spPr>
            <a:xfrm>
              <a:off x="6078100" y="4666375"/>
              <a:ext cx="14475" cy="14475"/>
            </a:xfrm>
            <a:custGeom>
              <a:avLst/>
              <a:gdLst/>
              <a:ahLst/>
              <a:cxnLst/>
              <a:rect l="l" t="t" r="r" b="b"/>
              <a:pathLst>
                <a:path w="579" h="579" extrusionOk="0">
                  <a:moveTo>
                    <a:pt x="289" y="0"/>
                  </a:moveTo>
                  <a:cubicBezTo>
                    <a:pt x="251" y="0"/>
                    <a:pt x="214" y="9"/>
                    <a:pt x="179" y="27"/>
                  </a:cubicBezTo>
                  <a:cubicBezTo>
                    <a:pt x="73" y="73"/>
                    <a:pt x="5" y="176"/>
                    <a:pt x="1" y="290"/>
                  </a:cubicBezTo>
                  <a:lnTo>
                    <a:pt x="12" y="367"/>
                  </a:lnTo>
                  <a:cubicBezTo>
                    <a:pt x="25" y="415"/>
                    <a:pt x="51" y="459"/>
                    <a:pt x="86" y="494"/>
                  </a:cubicBezTo>
                  <a:lnTo>
                    <a:pt x="146" y="540"/>
                  </a:lnTo>
                  <a:cubicBezTo>
                    <a:pt x="190" y="565"/>
                    <a:pt x="240" y="578"/>
                    <a:pt x="291" y="578"/>
                  </a:cubicBezTo>
                  <a:cubicBezTo>
                    <a:pt x="294" y="578"/>
                    <a:pt x="298" y="578"/>
                    <a:pt x="302" y="578"/>
                  </a:cubicBezTo>
                  <a:cubicBezTo>
                    <a:pt x="336" y="578"/>
                    <a:pt x="371" y="569"/>
                    <a:pt x="401" y="554"/>
                  </a:cubicBezTo>
                  <a:cubicBezTo>
                    <a:pt x="506" y="508"/>
                    <a:pt x="576" y="404"/>
                    <a:pt x="578" y="290"/>
                  </a:cubicBezTo>
                  <a:lnTo>
                    <a:pt x="567" y="213"/>
                  </a:lnTo>
                  <a:cubicBezTo>
                    <a:pt x="554" y="165"/>
                    <a:pt x="528" y="121"/>
                    <a:pt x="493" y="86"/>
                  </a:cubicBezTo>
                  <a:lnTo>
                    <a:pt x="436" y="40"/>
                  </a:lnTo>
                  <a:cubicBezTo>
                    <a:pt x="390" y="16"/>
                    <a:pt x="341" y="0"/>
                    <a:pt x="289"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96" name="Google Shape;4096;p94"/>
            <p:cNvSpPr/>
            <p:nvPr/>
          </p:nvSpPr>
          <p:spPr>
            <a:xfrm>
              <a:off x="6101825" y="4675875"/>
              <a:ext cx="15125" cy="15075"/>
            </a:xfrm>
            <a:custGeom>
              <a:avLst/>
              <a:gdLst/>
              <a:ahLst/>
              <a:cxnLst/>
              <a:rect l="l" t="t" r="r" b="b"/>
              <a:pathLst>
                <a:path w="605" h="603" extrusionOk="0">
                  <a:moveTo>
                    <a:pt x="301" y="0"/>
                  </a:moveTo>
                  <a:cubicBezTo>
                    <a:pt x="137" y="2"/>
                    <a:pt x="5" y="136"/>
                    <a:pt x="1" y="301"/>
                  </a:cubicBezTo>
                  <a:lnTo>
                    <a:pt x="12" y="382"/>
                  </a:lnTo>
                  <a:cubicBezTo>
                    <a:pt x="25" y="433"/>
                    <a:pt x="51" y="477"/>
                    <a:pt x="88" y="514"/>
                  </a:cubicBezTo>
                  <a:lnTo>
                    <a:pt x="150" y="562"/>
                  </a:lnTo>
                  <a:cubicBezTo>
                    <a:pt x="196" y="589"/>
                    <a:pt x="249" y="602"/>
                    <a:pt x="301" y="602"/>
                  </a:cubicBezTo>
                  <a:cubicBezTo>
                    <a:pt x="305" y="602"/>
                    <a:pt x="309" y="602"/>
                    <a:pt x="313" y="602"/>
                  </a:cubicBezTo>
                  <a:cubicBezTo>
                    <a:pt x="349" y="602"/>
                    <a:pt x="384" y="593"/>
                    <a:pt x="418" y="576"/>
                  </a:cubicBezTo>
                  <a:cubicBezTo>
                    <a:pt x="490" y="549"/>
                    <a:pt x="550" y="490"/>
                    <a:pt x="576" y="417"/>
                  </a:cubicBezTo>
                  <a:cubicBezTo>
                    <a:pt x="596" y="380"/>
                    <a:pt x="604" y="341"/>
                    <a:pt x="604" y="301"/>
                  </a:cubicBezTo>
                  <a:lnTo>
                    <a:pt x="594" y="220"/>
                  </a:lnTo>
                  <a:cubicBezTo>
                    <a:pt x="578" y="169"/>
                    <a:pt x="552" y="125"/>
                    <a:pt x="514" y="88"/>
                  </a:cubicBezTo>
                  <a:lnTo>
                    <a:pt x="455" y="40"/>
                  </a:lnTo>
                  <a:cubicBezTo>
                    <a:pt x="409" y="13"/>
                    <a:pt x="356" y="0"/>
                    <a:pt x="301"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97" name="Google Shape;4097;p94"/>
            <p:cNvSpPr/>
            <p:nvPr/>
          </p:nvSpPr>
          <p:spPr>
            <a:xfrm>
              <a:off x="6072975" y="4695800"/>
              <a:ext cx="72525" cy="33000"/>
            </a:xfrm>
            <a:custGeom>
              <a:avLst/>
              <a:gdLst/>
              <a:ahLst/>
              <a:cxnLst/>
              <a:rect l="l" t="t" r="r" b="b"/>
              <a:pathLst>
                <a:path w="2901" h="1320" extrusionOk="0">
                  <a:moveTo>
                    <a:pt x="2811" y="1"/>
                  </a:moveTo>
                  <a:cubicBezTo>
                    <a:pt x="2794" y="1"/>
                    <a:pt x="2777" y="7"/>
                    <a:pt x="2762" y="22"/>
                  </a:cubicBezTo>
                  <a:cubicBezTo>
                    <a:pt x="2615" y="178"/>
                    <a:pt x="2512" y="350"/>
                    <a:pt x="2329" y="475"/>
                  </a:cubicBezTo>
                  <a:cubicBezTo>
                    <a:pt x="2143" y="604"/>
                    <a:pt x="1932" y="699"/>
                    <a:pt x="1726" y="795"/>
                  </a:cubicBezTo>
                  <a:cubicBezTo>
                    <a:pt x="1323" y="981"/>
                    <a:pt x="871" y="1159"/>
                    <a:pt x="417" y="1159"/>
                  </a:cubicBezTo>
                  <a:cubicBezTo>
                    <a:pt x="306" y="1159"/>
                    <a:pt x="195" y="1148"/>
                    <a:pt x="85" y="1125"/>
                  </a:cubicBezTo>
                  <a:cubicBezTo>
                    <a:pt x="80" y="1123"/>
                    <a:pt x="75" y="1123"/>
                    <a:pt x="70" y="1123"/>
                  </a:cubicBezTo>
                  <a:cubicBezTo>
                    <a:pt x="18" y="1123"/>
                    <a:pt x="0" y="1203"/>
                    <a:pt x="59" y="1221"/>
                  </a:cubicBezTo>
                  <a:lnTo>
                    <a:pt x="56" y="1221"/>
                  </a:lnTo>
                  <a:cubicBezTo>
                    <a:pt x="234" y="1290"/>
                    <a:pt x="413" y="1319"/>
                    <a:pt x="590" y="1319"/>
                  </a:cubicBezTo>
                  <a:cubicBezTo>
                    <a:pt x="1007" y="1319"/>
                    <a:pt x="1421" y="1161"/>
                    <a:pt x="1813" y="993"/>
                  </a:cubicBezTo>
                  <a:cubicBezTo>
                    <a:pt x="2053" y="890"/>
                    <a:pt x="2299" y="787"/>
                    <a:pt x="2512" y="635"/>
                  </a:cubicBezTo>
                  <a:cubicBezTo>
                    <a:pt x="2692" y="505"/>
                    <a:pt x="2901" y="317"/>
                    <a:pt x="2890" y="75"/>
                  </a:cubicBezTo>
                  <a:cubicBezTo>
                    <a:pt x="2888" y="33"/>
                    <a:pt x="2850" y="1"/>
                    <a:pt x="2811"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098" name="Google Shape;4098;p94"/>
            <p:cNvSpPr/>
            <p:nvPr/>
          </p:nvSpPr>
          <p:spPr>
            <a:xfrm>
              <a:off x="6134175" y="4689975"/>
              <a:ext cx="19675" cy="15300"/>
            </a:xfrm>
            <a:custGeom>
              <a:avLst/>
              <a:gdLst/>
              <a:ahLst/>
              <a:cxnLst/>
              <a:rect l="l" t="t" r="r" b="b"/>
              <a:pathLst>
                <a:path w="787" h="612" extrusionOk="0">
                  <a:moveTo>
                    <a:pt x="393" y="1"/>
                  </a:moveTo>
                  <a:cubicBezTo>
                    <a:pt x="0" y="1"/>
                    <a:pt x="0" y="611"/>
                    <a:pt x="393" y="611"/>
                  </a:cubicBezTo>
                  <a:cubicBezTo>
                    <a:pt x="786" y="611"/>
                    <a:pt x="786" y="1"/>
                    <a:pt x="393"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grpSp>
        <p:nvGrpSpPr>
          <p:cNvPr id="4099" name="Google Shape;4099;p94"/>
          <p:cNvGrpSpPr/>
          <p:nvPr/>
        </p:nvGrpSpPr>
        <p:grpSpPr>
          <a:xfrm>
            <a:off x="11048182" y="5496835"/>
            <a:ext cx="621812" cy="888919"/>
            <a:chOff x="5979675" y="4640775"/>
            <a:chExt cx="241875" cy="345775"/>
          </a:xfrm>
        </p:grpSpPr>
        <p:sp>
          <p:nvSpPr>
            <p:cNvPr id="4100" name="Google Shape;4100;p94"/>
            <p:cNvSpPr/>
            <p:nvPr/>
          </p:nvSpPr>
          <p:spPr>
            <a:xfrm>
              <a:off x="6008100" y="4698050"/>
              <a:ext cx="80475" cy="288500"/>
            </a:xfrm>
            <a:custGeom>
              <a:avLst/>
              <a:gdLst/>
              <a:ahLst/>
              <a:cxnLst/>
              <a:rect l="l" t="t" r="r" b="b"/>
              <a:pathLst>
                <a:path w="3219" h="11540" extrusionOk="0">
                  <a:moveTo>
                    <a:pt x="1" y="0"/>
                  </a:moveTo>
                  <a:lnTo>
                    <a:pt x="1" y="0"/>
                  </a:lnTo>
                  <a:cubicBezTo>
                    <a:pt x="859" y="1536"/>
                    <a:pt x="1375" y="3238"/>
                    <a:pt x="1516" y="4992"/>
                  </a:cubicBezTo>
                  <a:cubicBezTo>
                    <a:pt x="1606" y="6126"/>
                    <a:pt x="1538" y="7272"/>
                    <a:pt x="1705" y="8396"/>
                  </a:cubicBezTo>
                  <a:cubicBezTo>
                    <a:pt x="1838" y="9291"/>
                    <a:pt x="2148" y="10201"/>
                    <a:pt x="2725" y="10885"/>
                  </a:cubicBezTo>
                  <a:lnTo>
                    <a:pt x="2725" y="10885"/>
                  </a:lnTo>
                  <a:cubicBezTo>
                    <a:pt x="2210" y="9347"/>
                    <a:pt x="2351" y="7625"/>
                    <a:pt x="2265" y="5981"/>
                  </a:cubicBezTo>
                  <a:cubicBezTo>
                    <a:pt x="2217" y="5078"/>
                    <a:pt x="2096" y="4180"/>
                    <a:pt x="1903" y="3295"/>
                  </a:cubicBezTo>
                  <a:cubicBezTo>
                    <a:pt x="1626" y="2021"/>
                    <a:pt x="1119" y="675"/>
                    <a:pt x="1" y="0"/>
                  </a:cubicBezTo>
                  <a:close/>
                  <a:moveTo>
                    <a:pt x="2725" y="10885"/>
                  </a:moveTo>
                  <a:cubicBezTo>
                    <a:pt x="2799" y="11107"/>
                    <a:pt x="2887" y="11325"/>
                    <a:pt x="2992" y="11539"/>
                  </a:cubicBezTo>
                  <a:lnTo>
                    <a:pt x="3218" y="11359"/>
                  </a:lnTo>
                  <a:cubicBezTo>
                    <a:pt x="3035" y="11218"/>
                    <a:pt x="2872" y="11059"/>
                    <a:pt x="2725" y="10885"/>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01" name="Google Shape;4101;p94"/>
            <p:cNvSpPr/>
            <p:nvPr/>
          </p:nvSpPr>
          <p:spPr>
            <a:xfrm>
              <a:off x="6087325" y="4640775"/>
              <a:ext cx="52850" cy="339950"/>
            </a:xfrm>
            <a:custGeom>
              <a:avLst/>
              <a:gdLst/>
              <a:ahLst/>
              <a:cxnLst/>
              <a:rect l="l" t="t" r="r" b="b"/>
              <a:pathLst>
                <a:path w="2114" h="13598" extrusionOk="0">
                  <a:moveTo>
                    <a:pt x="2076" y="1"/>
                  </a:moveTo>
                  <a:lnTo>
                    <a:pt x="2076" y="1"/>
                  </a:lnTo>
                  <a:cubicBezTo>
                    <a:pt x="475" y="4345"/>
                    <a:pt x="1" y="9023"/>
                    <a:pt x="695" y="13597"/>
                  </a:cubicBezTo>
                  <a:lnTo>
                    <a:pt x="1147" y="13593"/>
                  </a:lnTo>
                  <a:cubicBezTo>
                    <a:pt x="1802" y="9093"/>
                    <a:pt x="2113" y="4549"/>
                    <a:pt x="2076" y="1"/>
                  </a:cubicBezTo>
                  <a:close/>
                </a:path>
              </a:pathLst>
            </a:custGeom>
            <a:solidFill>
              <a:schemeClr val="dk2"/>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02" name="Google Shape;4102;p94"/>
            <p:cNvSpPr/>
            <p:nvPr/>
          </p:nvSpPr>
          <p:spPr>
            <a:xfrm>
              <a:off x="6133350" y="4694750"/>
              <a:ext cx="88200" cy="291675"/>
            </a:xfrm>
            <a:custGeom>
              <a:avLst/>
              <a:gdLst/>
              <a:ahLst/>
              <a:cxnLst/>
              <a:rect l="l" t="t" r="r" b="b"/>
              <a:pathLst>
                <a:path w="3528" h="11667" extrusionOk="0">
                  <a:moveTo>
                    <a:pt x="3527" y="1"/>
                  </a:moveTo>
                  <a:lnTo>
                    <a:pt x="3527" y="1"/>
                  </a:lnTo>
                  <a:cubicBezTo>
                    <a:pt x="2506" y="925"/>
                    <a:pt x="1845" y="2199"/>
                    <a:pt x="1469" y="3525"/>
                  </a:cubicBezTo>
                  <a:cubicBezTo>
                    <a:pt x="1092" y="4854"/>
                    <a:pt x="984" y="6240"/>
                    <a:pt x="929" y="7619"/>
                  </a:cubicBezTo>
                  <a:cubicBezTo>
                    <a:pt x="874" y="9025"/>
                    <a:pt x="839" y="10538"/>
                    <a:pt x="0" y="11667"/>
                  </a:cubicBezTo>
                  <a:lnTo>
                    <a:pt x="398" y="11530"/>
                  </a:lnTo>
                  <a:cubicBezTo>
                    <a:pt x="1199" y="9925"/>
                    <a:pt x="1775" y="8214"/>
                    <a:pt x="2108" y="6451"/>
                  </a:cubicBezTo>
                  <a:cubicBezTo>
                    <a:pt x="2521" y="4281"/>
                    <a:pt x="2576" y="1995"/>
                    <a:pt x="3527"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03" name="Google Shape;4103;p94"/>
            <p:cNvSpPr/>
            <p:nvPr/>
          </p:nvSpPr>
          <p:spPr>
            <a:xfrm>
              <a:off x="5979675" y="4815875"/>
              <a:ext cx="46625" cy="169850"/>
            </a:xfrm>
            <a:custGeom>
              <a:avLst/>
              <a:gdLst/>
              <a:ahLst/>
              <a:cxnLst/>
              <a:rect l="l" t="t" r="r" b="b"/>
              <a:pathLst>
                <a:path w="1865" h="6794" extrusionOk="0">
                  <a:moveTo>
                    <a:pt x="378" y="0"/>
                  </a:moveTo>
                  <a:lnTo>
                    <a:pt x="378" y="0"/>
                  </a:lnTo>
                  <a:cubicBezTo>
                    <a:pt x="0" y="2304"/>
                    <a:pt x="450" y="4737"/>
                    <a:pt x="1627" y="6754"/>
                  </a:cubicBezTo>
                  <a:lnTo>
                    <a:pt x="1746" y="6793"/>
                  </a:lnTo>
                  <a:cubicBezTo>
                    <a:pt x="1865" y="4450"/>
                    <a:pt x="1395" y="2115"/>
                    <a:pt x="378"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04" name="Google Shape;4104;p94"/>
            <p:cNvSpPr/>
            <p:nvPr/>
          </p:nvSpPr>
          <p:spPr>
            <a:xfrm>
              <a:off x="6072900" y="4675250"/>
              <a:ext cx="13975" cy="309825"/>
            </a:xfrm>
            <a:custGeom>
              <a:avLst/>
              <a:gdLst/>
              <a:ahLst/>
              <a:cxnLst/>
              <a:rect l="l" t="t" r="r" b="b"/>
              <a:pathLst>
                <a:path w="559" h="12393" extrusionOk="0">
                  <a:moveTo>
                    <a:pt x="480" y="0"/>
                  </a:moveTo>
                  <a:cubicBezTo>
                    <a:pt x="465" y="0"/>
                    <a:pt x="450" y="9"/>
                    <a:pt x="444" y="27"/>
                  </a:cubicBezTo>
                  <a:cubicBezTo>
                    <a:pt x="330" y="412"/>
                    <a:pt x="275" y="827"/>
                    <a:pt x="222" y="1224"/>
                  </a:cubicBezTo>
                  <a:cubicBezTo>
                    <a:pt x="167" y="1622"/>
                    <a:pt x="119" y="2019"/>
                    <a:pt x="84" y="2417"/>
                  </a:cubicBezTo>
                  <a:cubicBezTo>
                    <a:pt x="18" y="3216"/>
                    <a:pt x="5" y="4018"/>
                    <a:pt x="2" y="4817"/>
                  </a:cubicBezTo>
                  <a:cubicBezTo>
                    <a:pt x="0" y="6445"/>
                    <a:pt x="57" y="8072"/>
                    <a:pt x="99" y="9699"/>
                  </a:cubicBezTo>
                  <a:cubicBezTo>
                    <a:pt x="110" y="10156"/>
                    <a:pt x="121" y="10613"/>
                    <a:pt x="132" y="11072"/>
                  </a:cubicBezTo>
                  <a:cubicBezTo>
                    <a:pt x="139" y="11309"/>
                    <a:pt x="143" y="11546"/>
                    <a:pt x="152" y="11786"/>
                  </a:cubicBezTo>
                  <a:cubicBezTo>
                    <a:pt x="156" y="11959"/>
                    <a:pt x="117" y="12216"/>
                    <a:pt x="251" y="12350"/>
                  </a:cubicBezTo>
                  <a:cubicBezTo>
                    <a:pt x="279" y="12378"/>
                    <a:pt x="316" y="12392"/>
                    <a:pt x="354" y="12392"/>
                  </a:cubicBezTo>
                  <a:cubicBezTo>
                    <a:pt x="378" y="12392"/>
                    <a:pt x="402" y="12386"/>
                    <a:pt x="424" y="12374"/>
                  </a:cubicBezTo>
                  <a:cubicBezTo>
                    <a:pt x="502" y="12324"/>
                    <a:pt x="559" y="12192"/>
                    <a:pt x="456" y="12139"/>
                  </a:cubicBezTo>
                  <a:lnTo>
                    <a:pt x="456" y="12139"/>
                  </a:lnTo>
                  <a:cubicBezTo>
                    <a:pt x="456" y="12135"/>
                    <a:pt x="456" y="12132"/>
                    <a:pt x="457" y="12128"/>
                  </a:cubicBezTo>
                  <a:cubicBezTo>
                    <a:pt x="444" y="12086"/>
                    <a:pt x="455" y="12016"/>
                    <a:pt x="453" y="11970"/>
                  </a:cubicBezTo>
                  <a:cubicBezTo>
                    <a:pt x="453" y="11882"/>
                    <a:pt x="450" y="11794"/>
                    <a:pt x="448" y="11707"/>
                  </a:cubicBezTo>
                  <a:cubicBezTo>
                    <a:pt x="444" y="11496"/>
                    <a:pt x="437" y="11283"/>
                    <a:pt x="431" y="11072"/>
                  </a:cubicBezTo>
                  <a:cubicBezTo>
                    <a:pt x="420" y="10668"/>
                    <a:pt x="409" y="10261"/>
                    <a:pt x="395" y="9857"/>
                  </a:cubicBezTo>
                  <a:cubicBezTo>
                    <a:pt x="374" y="9056"/>
                    <a:pt x="352" y="8256"/>
                    <a:pt x="330" y="7455"/>
                  </a:cubicBezTo>
                  <a:cubicBezTo>
                    <a:pt x="286" y="5869"/>
                    <a:pt x="272" y="4290"/>
                    <a:pt x="325" y="2704"/>
                  </a:cubicBezTo>
                  <a:cubicBezTo>
                    <a:pt x="341" y="2263"/>
                    <a:pt x="365" y="1822"/>
                    <a:pt x="395" y="1380"/>
                  </a:cubicBezTo>
                  <a:cubicBezTo>
                    <a:pt x="426" y="932"/>
                    <a:pt x="497" y="484"/>
                    <a:pt x="516" y="36"/>
                  </a:cubicBezTo>
                  <a:cubicBezTo>
                    <a:pt x="516" y="13"/>
                    <a:pt x="498" y="0"/>
                    <a:pt x="480"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05" name="Google Shape;4105;p94"/>
            <p:cNvSpPr/>
            <p:nvPr/>
          </p:nvSpPr>
          <p:spPr>
            <a:xfrm>
              <a:off x="6046475" y="4682750"/>
              <a:ext cx="64175" cy="48100"/>
            </a:xfrm>
            <a:custGeom>
              <a:avLst/>
              <a:gdLst/>
              <a:ahLst/>
              <a:cxnLst/>
              <a:rect l="l" t="t" r="r" b="b"/>
              <a:pathLst>
                <a:path w="2567" h="1924" extrusionOk="0">
                  <a:moveTo>
                    <a:pt x="2461" y="0"/>
                  </a:moveTo>
                  <a:cubicBezTo>
                    <a:pt x="2430" y="0"/>
                    <a:pt x="2402" y="14"/>
                    <a:pt x="2388" y="46"/>
                  </a:cubicBezTo>
                  <a:cubicBezTo>
                    <a:pt x="2263" y="338"/>
                    <a:pt x="2179" y="634"/>
                    <a:pt x="2008" y="907"/>
                  </a:cubicBezTo>
                  <a:cubicBezTo>
                    <a:pt x="1835" y="1183"/>
                    <a:pt x="1613" y="1425"/>
                    <a:pt x="1354" y="1620"/>
                  </a:cubicBezTo>
                  <a:cubicBezTo>
                    <a:pt x="1255" y="1694"/>
                    <a:pt x="1127" y="1771"/>
                    <a:pt x="1002" y="1771"/>
                  </a:cubicBezTo>
                  <a:cubicBezTo>
                    <a:pt x="954" y="1771"/>
                    <a:pt x="907" y="1760"/>
                    <a:pt x="862" y="1732"/>
                  </a:cubicBezTo>
                  <a:cubicBezTo>
                    <a:pt x="708" y="1640"/>
                    <a:pt x="611" y="1416"/>
                    <a:pt x="526" y="1267"/>
                  </a:cubicBezTo>
                  <a:cubicBezTo>
                    <a:pt x="339" y="940"/>
                    <a:pt x="185" y="593"/>
                    <a:pt x="69" y="235"/>
                  </a:cubicBezTo>
                  <a:cubicBezTo>
                    <a:pt x="65" y="218"/>
                    <a:pt x="52" y="211"/>
                    <a:pt x="39" y="211"/>
                  </a:cubicBezTo>
                  <a:cubicBezTo>
                    <a:pt x="20" y="211"/>
                    <a:pt x="1" y="227"/>
                    <a:pt x="7" y="252"/>
                  </a:cubicBezTo>
                  <a:lnTo>
                    <a:pt x="7" y="254"/>
                  </a:lnTo>
                  <a:cubicBezTo>
                    <a:pt x="119" y="665"/>
                    <a:pt x="269" y="1074"/>
                    <a:pt x="477" y="1449"/>
                  </a:cubicBezTo>
                  <a:cubicBezTo>
                    <a:pt x="563" y="1605"/>
                    <a:pt x="653" y="1794"/>
                    <a:pt x="820" y="1880"/>
                  </a:cubicBezTo>
                  <a:cubicBezTo>
                    <a:pt x="881" y="1911"/>
                    <a:pt x="946" y="1924"/>
                    <a:pt x="1011" y="1924"/>
                  </a:cubicBezTo>
                  <a:cubicBezTo>
                    <a:pt x="1111" y="1924"/>
                    <a:pt x="1212" y="1894"/>
                    <a:pt x="1301" y="1851"/>
                  </a:cubicBezTo>
                  <a:cubicBezTo>
                    <a:pt x="1635" y="1697"/>
                    <a:pt x="1914" y="1401"/>
                    <a:pt x="2125" y="1109"/>
                  </a:cubicBezTo>
                  <a:cubicBezTo>
                    <a:pt x="2333" y="821"/>
                    <a:pt x="2540" y="454"/>
                    <a:pt x="2564" y="94"/>
                  </a:cubicBezTo>
                  <a:cubicBezTo>
                    <a:pt x="2566" y="39"/>
                    <a:pt x="2511" y="0"/>
                    <a:pt x="2461"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06" name="Google Shape;4106;p94"/>
            <p:cNvSpPr/>
            <p:nvPr/>
          </p:nvSpPr>
          <p:spPr>
            <a:xfrm>
              <a:off x="6062450" y="4673175"/>
              <a:ext cx="18600" cy="55125"/>
            </a:xfrm>
            <a:custGeom>
              <a:avLst/>
              <a:gdLst/>
              <a:ahLst/>
              <a:cxnLst/>
              <a:rect l="l" t="t" r="r" b="b"/>
              <a:pathLst>
                <a:path w="744" h="2205" extrusionOk="0">
                  <a:moveTo>
                    <a:pt x="83" y="0"/>
                  </a:moveTo>
                  <a:cubicBezTo>
                    <a:pt x="61" y="0"/>
                    <a:pt x="39" y="13"/>
                    <a:pt x="32" y="38"/>
                  </a:cubicBezTo>
                  <a:cubicBezTo>
                    <a:pt x="1" y="126"/>
                    <a:pt x="18" y="227"/>
                    <a:pt x="27" y="319"/>
                  </a:cubicBezTo>
                  <a:cubicBezTo>
                    <a:pt x="36" y="400"/>
                    <a:pt x="45" y="484"/>
                    <a:pt x="60" y="565"/>
                  </a:cubicBezTo>
                  <a:cubicBezTo>
                    <a:pt x="91" y="760"/>
                    <a:pt x="135" y="956"/>
                    <a:pt x="188" y="1145"/>
                  </a:cubicBezTo>
                  <a:cubicBezTo>
                    <a:pt x="236" y="1331"/>
                    <a:pt x="289" y="1518"/>
                    <a:pt x="352" y="1698"/>
                  </a:cubicBezTo>
                  <a:cubicBezTo>
                    <a:pt x="385" y="1788"/>
                    <a:pt x="423" y="1878"/>
                    <a:pt x="460" y="1968"/>
                  </a:cubicBezTo>
                  <a:cubicBezTo>
                    <a:pt x="495" y="2056"/>
                    <a:pt x="524" y="2135"/>
                    <a:pt x="600" y="2192"/>
                  </a:cubicBezTo>
                  <a:cubicBezTo>
                    <a:pt x="612" y="2201"/>
                    <a:pt x="626" y="2205"/>
                    <a:pt x="641" y="2205"/>
                  </a:cubicBezTo>
                  <a:cubicBezTo>
                    <a:pt x="680" y="2205"/>
                    <a:pt x="724" y="2177"/>
                    <a:pt x="730" y="2137"/>
                  </a:cubicBezTo>
                  <a:cubicBezTo>
                    <a:pt x="743" y="2045"/>
                    <a:pt x="710" y="1971"/>
                    <a:pt x="675" y="1887"/>
                  </a:cubicBezTo>
                  <a:cubicBezTo>
                    <a:pt x="638" y="1799"/>
                    <a:pt x="603" y="1707"/>
                    <a:pt x="565" y="1619"/>
                  </a:cubicBezTo>
                  <a:cubicBezTo>
                    <a:pt x="495" y="1452"/>
                    <a:pt x="420" y="1288"/>
                    <a:pt x="359" y="1116"/>
                  </a:cubicBezTo>
                  <a:cubicBezTo>
                    <a:pt x="297" y="949"/>
                    <a:pt x="249" y="776"/>
                    <a:pt x="212" y="602"/>
                  </a:cubicBezTo>
                  <a:cubicBezTo>
                    <a:pt x="194" y="508"/>
                    <a:pt x="179" y="413"/>
                    <a:pt x="170" y="319"/>
                  </a:cubicBezTo>
                  <a:cubicBezTo>
                    <a:pt x="159" y="225"/>
                    <a:pt x="168" y="126"/>
                    <a:pt x="135" y="38"/>
                  </a:cubicBezTo>
                  <a:cubicBezTo>
                    <a:pt x="127" y="13"/>
                    <a:pt x="105" y="0"/>
                    <a:pt x="83"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07" name="Google Shape;4107;p94"/>
            <p:cNvSpPr/>
            <p:nvPr/>
          </p:nvSpPr>
          <p:spPr>
            <a:xfrm>
              <a:off x="6038200" y="4683400"/>
              <a:ext cx="12525" cy="12475"/>
            </a:xfrm>
            <a:custGeom>
              <a:avLst/>
              <a:gdLst/>
              <a:ahLst/>
              <a:cxnLst/>
              <a:rect l="l" t="t" r="r" b="b"/>
              <a:pathLst>
                <a:path w="501" h="499" extrusionOk="0">
                  <a:moveTo>
                    <a:pt x="251" y="0"/>
                  </a:moveTo>
                  <a:cubicBezTo>
                    <a:pt x="114" y="2"/>
                    <a:pt x="5" y="112"/>
                    <a:pt x="0" y="250"/>
                  </a:cubicBezTo>
                  <a:lnTo>
                    <a:pt x="9" y="316"/>
                  </a:lnTo>
                  <a:cubicBezTo>
                    <a:pt x="20" y="358"/>
                    <a:pt x="42" y="395"/>
                    <a:pt x="73" y="426"/>
                  </a:cubicBezTo>
                  <a:lnTo>
                    <a:pt x="123" y="466"/>
                  </a:lnTo>
                  <a:cubicBezTo>
                    <a:pt x="163" y="488"/>
                    <a:pt x="207" y="499"/>
                    <a:pt x="251" y="499"/>
                  </a:cubicBezTo>
                  <a:cubicBezTo>
                    <a:pt x="254" y="499"/>
                    <a:pt x="257" y="499"/>
                    <a:pt x="261" y="499"/>
                  </a:cubicBezTo>
                  <a:cubicBezTo>
                    <a:pt x="290" y="499"/>
                    <a:pt x="320" y="490"/>
                    <a:pt x="347" y="477"/>
                  </a:cubicBezTo>
                  <a:cubicBezTo>
                    <a:pt x="378" y="468"/>
                    <a:pt x="404" y="450"/>
                    <a:pt x="426" y="426"/>
                  </a:cubicBezTo>
                  <a:cubicBezTo>
                    <a:pt x="472" y="378"/>
                    <a:pt x="499" y="314"/>
                    <a:pt x="501" y="248"/>
                  </a:cubicBezTo>
                  <a:lnTo>
                    <a:pt x="492" y="182"/>
                  </a:lnTo>
                  <a:cubicBezTo>
                    <a:pt x="479" y="141"/>
                    <a:pt x="457" y="103"/>
                    <a:pt x="426" y="73"/>
                  </a:cubicBezTo>
                  <a:lnTo>
                    <a:pt x="376" y="33"/>
                  </a:lnTo>
                  <a:cubicBezTo>
                    <a:pt x="338" y="11"/>
                    <a:pt x="294" y="0"/>
                    <a:pt x="251"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08" name="Google Shape;4108;p94"/>
            <p:cNvSpPr/>
            <p:nvPr/>
          </p:nvSpPr>
          <p:spPr>
            <a:xfrm>
              <a:off x="6056850" y="4666675"/>
              <a:ext cx="14300" cy="13550"/>
            </a:xfrm>
            <a:custGeom>
              <a:avLst/>
              <a:gdLst/>
              <a:ahLst/>
              <a:cxnLst/>
              <a:rect l="l" t="t" r="r" b="b"/>
              <a:pathLst>
                <a:path w="572" h="542" extrusionOk="0">
                  <a:moveTo>
                    <a:pt x="264" y="0"/>
                  </a:moveTo>
                  <a:cubicBezTo>
                    <a:pt x="243" y="0"/>
                    <a:pt x="222" y="4"/>
                    <a:pt x="203" y="10"/>
                  </a:cubicBezTo>
                  <a:lnTo>
                    <a:pt x="137" y="37"/>
                  </a:lnTo>
                  <a:cubicBezTo>
                    <a:pt x="106" y="54"/>
                    <a:pt x="80" y="78"/>
                    <a:pt x="62" y="107"/>
                  </a:cubicBezTo>
                  <a:cubicBezTo>
                    <a:pt x="38" y="133"/>
                    <a:pt x="21" y="164"/>
                    <a:pt x="14" y="199"/>
                  </a:cubicBezTo>
                  <a:cubicBezTo>
                    <a:pt x="3" y="234"/>
                    <a:pt x="1" y="272"/>
                    <a:pt x="7" y="307"/>
                  </a:cubicBezTo>
                  <a:cubicBezTo>
                    <a:pt x="10" y="342"/>
                    <a:pt x="21" y="377"/>
                    <a:pt x="40" y="408"/>
                  </a:cubicBezTo>
                  <a:lnTo>
                    <a:pt x="82" y="463"/>
                  </a:lnTo>
                  <a:cubicBezTo>
                    <a:pt x="135" y="511"/>
                    <a:pt x="203" y="537"/>
                    <a:pt x="275" y="542"/>
                  </a:cubicBezTo>
                  <a:lnTo>
                    <a:pt x="348" y="531"/>
                  </a:lnTo>
                  <a:cubicBezTo>
                    <a:pt x="392" y="520"/>
                    <a:pt x="434" y="496"/>
                    <a:pt x="466" y="463"/>
                  </a:cubicBezTo>
                  <a:lnTo>
                    <a:pt x="508" y="408"/>
                  </a:lnTo>
                  <a:cubicBezTo>
                    <a:pt x="524" y="380"/>
                    <a:pt x="535" y="350"/>
                    <a:pt x="541" y="319"/>
                  </a:cubicBezTo>
                  <a:lnTo>
                    <a:pt x="541" y="319"/>
                  </a:lnTo>
                  <a:cubicBezTo>
                    <a:pt x="572" y="224"/>
                    <a:pt x="534" y="116"/>
                    <a:pt x="447" y="63"/>
                  </a:cubicBezTo>
                  <a:lnTo>
                    <a:pt x="447" y="63"/>
                  </a:lnTo>
                  <a:cubicBezTo>
                    <a:pt x="436" y="53"/>
                    <a:pt x="423" y="44"/>
                    <a:pt x="409" y="37"/>
                  </a:cubicBezTo>
                  <a:cubicBezTo>
                    <a:pt x="381" y="17"/>
                    <a:pt x="346" y="6"/>
                    <a:pt x="311" y="6"/>
                  </a:cubicBezTo>
                  <a:cubicBezTo>
                    <a:pt x="295" y="2"/>
                    <a:pt x="279" y="0"/>
                    <a:pt x="264"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09" name="Google Shape;4109;p94"/>
            <p:cNvSpPr/>
            <p:nvPr/>
          </p:nvSpPr>
          <p:spPr>
            <a:xfrm>
              <a:off x="6078100" y="4666375"/>
              <a:ext cx="14475" cy="14475"/>
            </a:xfrm>
            <a:custGeom>
              <a:avLst/>
              <a:gdLst/>
              <a:ahLst/>
              <a:cxnLst/>
              <a:rect l="l" t="t" r="r" b="b"/>
              <a:pathLst>
                <a:path w="579" h="579" extrusionOk="0">
                  <a:moveTo>
                    <a:pt x="289" y="0"/>
                  </a:moveTo>
                  <a:cubicBezTo>
                    <a:pt x="251" y="0"/>
                    <a:pt x="214" y="9"/>
                    <a:pt x="179" y="27"/>
                  </a:cubicBezTo>
                  <a:cubicBezTo>
                    <a:pt x="73" y="73"/>
                    <a:pt x="5" y="176"/>
                    <a:pt x="1" y="290"/>
                  </a:cubicBezTo>
                  <a:lnTo>
                    <a:pt x="12" y="367"/>
                  </a:lnTo>
                  <a:cubicBezTo>
                    <a:pt x="25" y="415"/>
                    <a:pt x="51" y="459"/>
                    <a:pt x="86" y="494"/>
                  </a:cubicBezTo>
                  <a:lnTo>
                    <a:pt x="146" y="540"/>
                  </a:lnTo>
                  <a:cubicBezTo>
                    <a:pt x="190" y="565"/>
                    <a:pt x="240" y="578"/>
                    <a:pt x="291" y="578"/>
                  </a:cubicBezTo>
                  <a:cubicBezTo>
                    <a:pt x="294" y="578"/>
                    <a:pt x="298" y="578"/>
                    <a:pt x="302" y="578"/>
                  </a:cubicBezTo>
                  <a:cubicBezTo>
                    <a:pt x="336" y="578"/>
                    <a:pt x="371" y="569"/>
                    <a:pt x="401" y="554"/>
                  </a:cubicBezTo>
                  <a:cubicBezTo>
                    <a:pt x="506" y="508"/>
                    <a:pt x="576" y="404"/>
                    <a:pt x="578" y="290"/>
                  </a:cubicBezTo>
                  <a:lnTo>
                    <a:pt x="567" y="213"/>
                  </a:lnTo>
                  <a:cubicBezTo>
                    <a:pt x="554" y="165"/>
                    <a:pt x="528" y="121"/>
                    <a:pt x="493" y="86"/>
                  </a:cubicBezTo>
                  <a:lnTo>
                    <a:pt x="436" y="40"/>
                  </a:lnTo>
                  <a:cubicBezTo>
                    <a:pt x="390" y="16"/>
                    <a:pt x="341" y="0"/>
                    <a:pt x="289"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10" name="Google Shape;4110;p94"/>
            <p:cNvSpPr/>
            <p:nvPr/>
          </p:nvSpPr>
          <p:spPr>
            <a:xfrm>
              <a:off x="6101825" y="4675875"/>
              <a:ext cx="15125" cy="15075"/>
            </a:xfrm>
            <a:custGeom>
              <a:avLst/>
              <a:gdLst/>
              <a:ahLst/>
              <a:cxnLst/>
              <a:rect l="l" t="t" r="r" b="b"/>
              <a:pathLst>
                <a:path w="605" h="603" extrusionOk="0">
                  <a:moveTo>
                    <a:pt x="301" y="0"/>
                  </a:moveTo>
                  <a:cubicBezTo>
                    <a:pt x="137" y="2"/>
                    <a:pt x="5" y="136"/>
                    <a:pt x="1" y="301"/>
                  </a:cubicBezTo>
                  <a:lnTo>
                    <a:pt x="12" y="382"/>
                  </a:lnTo>
                  <a:cubicBezTo>
                    <a:pt x="25" y="433"/>
                    <a:pt x="51" y="477"/>
                    <a:pt x="88" y="514"/>
                  </a:cubicBezTo>
                  <a:lnTo>
                    <a:pt x="150" y="562"/>
                  </a:lnTo>
                  <a:cubicBezTo>
                    <a:pt x="196" y="589"/>
                    <a:pt x="249" y="602"/>
                    <a:pt x="301" y="602"/>
                  </a:cubicBezTo>
                  <a:cubicBezTo>
                    <a:pt x="305" y="602"/>
                    <a:pt x="309" y="602"/>
                    <a:pt x="313" y="602"/>
                  </a:cubicBezTo>
                  <a:cubicBezTo>
                    <a:pt x="349" y="602"/>
                    <a:pt x="384" y="593"/>
                    <a:pt x="418" y="576"/>
                  </a:cubicBezTo>
                  <a:cubicBezTo>
                    <a:pt x="490" y="549"/>
                    <a:pt x="550" y="490"/>
                    <a:pt x="576" y="417"/>
                  </a:cubicBezTo>
                  <a:cubicBezTo>
                    <a:pt x="596" y="380"/>
                    <a:pt x="604" y="341"/>
                    <a:pt x="604" y="301"/>
                  </a:cubicBezTo>
                  <a:lnTo>
                    <a:pt x="594" y="220"/>
                  </a:lnTo>
                  <a:cubicBezTo>
                    <a:pt x="578" y="169"/>
                    <a:pt x="552" y="125"/>
                    <a:pt x="514" y="88"/>
                  </a:cubicBezTo>
                  <a:lnTo>
                    <a:pt x="455" y="40"/>
                  </a:lnTo>
                  <a:cubicBezTo>
                    <a:pt x="409" y="13"/>
                    <a:pt x="356" y="0"/>
                    <a:pt x="301" y="0"/>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11" name="Google Shape;4111;p94"/>
            <p:cNvSpPr/>
            <p:nvPr/>
          </p:nvSpPr>
          <p:spPr>
            <a:xfrm>
              <a:off x="6072975" y="4695800"/>
              <a:ext cx="72525" cy="33000"/>
            </a:xfrm>
            <a:custGeom>
              <a:avLst/>
              <a:gdLst/>
              <a:ahLst/>
              <a:cxnLst/>
              <a:rect l="l" t="t" r="r" b="b"/>
              <a:pathLst>
                <a:path w="2901" h="1320" extrusionOk="0">
                  <a:moveTo>
                    <a:pt x="2811" y="1"/>
                  </a:moveTo>
                  <a:cubicBezTo>
                    <a:pt x="2794" y="1"/>
                    <a:pt x="2777" y="7"/>
                    <a:pt x="2762" y="22"/>
                  </a:cubicBezTo>
                  <a:cubicBezTo>
                    <a:pt x="2615" y="178"/>
                    <a:pt x="2512" y="350"/>
                    <a:pt x="2329" y="475"/>
                  </a:cubicBezTo>
                  <a:cubicBezTo>
                    <a:pt x="2143" y="604"/>
                    <a:pt x="1932" y="699"/>
                    <a:pt x="1726" y="795"/>
                  </a:cubicBezTo>
                  <a:cubicBezTo>
                    <a:pt x="1323" y="981"/>
                    <a:pt x="871" y="1159"/>
                    <a:pt x="417" y="1159"/>
                  </a:cubicBezTo>
                  <a:cubicBezTo>
                    <a:pt x="306" y="1159"/>
                    <a:pt x="195" y="1148"/>
                    <a:pt x="85" y="1125"/>
                  </a:cubicBezTo>
                  <a:cubicBezTo>
                    <a:pt x="80" y="1123"/>
                    <a:pt x="75" y="1123"/>
                    <a:pt x="70" y="1123"/>
                  </a:cubicBezTo>
                  <a:cubicBezTo>
                    <a:pt x="18" y="1123"/>
                    <a:pt x="0" y="1203"/>
                    <a:pt x="59" y="1221"/>
                  </a:cubicBezTo>
                  <a:lnTo>
                    <a:pt x="56" y="1221"/>
                  </a:lnTo>
                  <a:cubicBezTo>
                    <a:pt x="234" y="1290"/>
                    <a:pt x="413" y="1319"/>
                    <a:pt x="590" y="1319"/>
                  </a:cubicBezTo>
                  <a:cubicBezTo>
                    <a:pt x="1007" y="1319"/>
                    <a:pt x="1421" y="1161"/>
                    <a:pt x="1813" y="993"/>
                  </a:cubicBezTo>
                  <a:cubicBezTo>
                    <a:pt x="2053" y="890"/>
                    <a:pt x="2299" y="787"/>
                    <a:pt x="2512" y="635"/>
                  </a:cubicBezTo>
                  <a:cubicBezTo>
                    <a:pt x="2692" y="505"/>
                    <a:pt x="2901" y="317"/>
                    <a:pt x="2890" y="75"/>
                  </a:cubicBezTo>
                  <a:cubicBezTo>
                    <a:pt x="2888" y="33"/>
                    <a:pt x="2850" y="1"/>
                    <a:pt x="2811"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sp>
          <p:nvSpPr>
            <p:cNvPr id="4112" name="Google Shape;4112;p94"/>
            <p:cNvSpPr/>
            <p:nvPr/>
          </p:nvSpPr>
          <p:spPr>
            <a:xfrm>
              <a:off x="6134175" y="4689975"/>
              <a:ext cx="19675" cy="15300"/>
            </a:xfrm>
            <a:custGeom>
              <a:avLst/>
              <a:gdLst/>
              <a:ahLst/>
              <a:cxnLst/>
              <a:rect l="l" t="t" r="r" b="b"/>
              <a:pathLst>
                <a:path w="787" h="612" extrusionOk="0">
                  <a:moveTo>
                    <a:pt x="393" y="1"/>
                  </a:moveTo>
                  <a:cubicBezTo>
                    <a:pt x="0" y="1"/>
                    <a:pt x="0" y="611"/>
                    <a:pt x="393" y="611"/>
                  </a:cubicBezTo>
                  <a:cubicBezTo>
                    <a:pt x="786" y="611"/>
                    <a:pt x="786" y="1"/>
                    <a:pt x="393" y="1"/>
                  </a:cubicBezTo>
                  <a:close/>
                </a:path>
              </a:pathLst>
            </a:custGeom>
            <a:solidFill>
              <a:schemeClr val="dk1"/>
            </a:solidFill>
            <a:ln>
              <a:noFill/>
            </a:ln>
          </p:spPr>
          <p:txBody>
            <a:bodyPr spcFirstLastPara="1" wrap="square" lIns="121900" tIns="121900" rIns="121900" bIns="121900" anchor="ctr"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867"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endParaRPr sz="2489"/>
            </a:p>
          </p:txBody>
        </p:sp>
      </p:grpSp>
      <p:sp>
        <p:nvSpPr>
          <p:cNvPr id="3" name="Titel 2">
            <a:extLst>
              <a:ext uri="{FF2B5EF4-FFF2-40B4-BE49-F238E27FC236}">
                <a16:creationId xmlns:a16="http://schemas.microsoft.com/office/drawing/2014/main" id="{E3D409C7-841E-472A-8A1D-9AEF140EC9D7}"/>
              </a:ext>
            </a:extLst>
          </p:cNvPr>
          <p:cNvSpPr>
            <a:spLocks noGrp="1"/>
          </p:cNvSpPr>
          <p:nvPr>
            <p:ph type="ctrTitle"/>
          </p:nvPr>
        </p:nvSpPr>
        <p:spPr>
          <a:xfrm flipH="1">
            <a:off x="2582300" y="720000"/>
            <a:ext cx="5844600" cy="1354000"/>
          </a:xfrm>
        </p:spPr>
        <p:txBody>
          <a:bodyPr/>
          <a:lstStyle/>
          <a:p>
            <a:r>
              <a:rPr lang="nl-NL" dirty="0"/>
              <a:t>Afsluiting</a:t>
            </a:r>
          </a:p>
        </p:txBody>
      </p:sp>
      <p:sp>
        <p:nvSpPr>
          <p:cNvPr id="4" name="Rechthoek 3">
            <a:extLst>
              <a:ext uri="{FF2B5EF4-FFF2-40B4-BE49-F238E27FC236}">
                <a16:creationId xmlns:a16="http://schemas.microsoft.com/office/drawing/2014/main" id="{9B85D49C-2E47-4ED4-B221-89819E9F511B}"/>
              </a:ext>
            </a:extLst>
          </p:cNvPr>
          <p:cNvSpPr/>
          <p:nvPr/>
        </p:nvSpPr>
        <p:spPr>
          <a:xfrm>
            <a:off x="2582300" y="4437880"/>
            <a:ext cx="3547902" cy="1944082"/>
          </a:xfrm>
          <a:prstGeom prst="rect">
            <a:avLst/>
          </a:prstGeom>
          <a:solidFill>
            <a:srgbClr val="FFFFFF"/>
          </a:solidFill>
          <a:ln>
            <a:solidFill>
              <a:srgbClr val="FFFF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7855724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B60B83A-CC1B-4E5E-3CA9-3A5D22D9ED2C}"/>
              </a:ext>
            </a:extLst>
          </p:cNvPr>
          <p:cNvSpPr>
            <a:spLocks noGrp="1"/>
          </p:cNvSpPr>
          <p:nvPr>
            <p:ph type="ctrTitle"/>
          </p:nvPr>
        </p:nvSpPr>
        <p:spPr>
          <a:xfrm flipH="1">
            <a:off x="1504708" y="2479567"/>
            <a:ext cx="7974957" cy="1380800"/>
          </a:xfrm>
        </p:spPr>
        <p:txBody>
          <a:bodyPr/>
          <a:lstStyle/>
          <a:p>
            <a:r>
              <a:rPr lang="nl-NL" dirty="0"/>
              <a:t>De onderwijsassistent als pedagoog</a:t>
            </a:r>
          </a:p>
        </p:txBody>
      </p:sp>
      <p:sp>
        <p:nvSpPr>
          <p:cNvPr id="3" name="Ondertitel 2">
            <a:extLst>
              <a:ext uri="{FF2B5EF4-FFF2-40B4-BE49-F238E27FC236}">
                <a16:creationId xmlns:a16="http://schemas.microsoft.com/office/drawing/2014/main" id="{B9E3AC44-7B44-198E-4B7E-58703D93582B}"/>
              </a:ext>
            </a:extLst>
          </p:cNvPr>
          <p:cNvSpPr>
            <a:spLocks noGrp="1"/>
          </p:cNvSpPr>
          <p:nvPr>
            <p:ph type="subTitle" idx="1"/>
          </p:nvPr>
        </p:nvSpPr>
        <p:spPr>
          <a:xfrm flipH="1">
            <a:off x="1655179" y="4112551"/>
            <a:ext cx="8762035" cy="894000"/>
          </a:xfrm>
        </p:spPr>
        <p:txBody>
          <a:bodyPr/>
          <a:lstStyle/>
          <a:p>
            <a:r>
              <a:rPr lang="nl-NL" sz="2800" dirty="0"/>
              <a:t>maken.wikiwijs.nl/195101</a:t>
            </a:r>
          </a:p>
        </p:txBody>
      </p:sp>
    </p:spTree>
    <p:extLst>
      <p:ext uri="{BB962C8B-B14F-4D97-AF65-F5344CB8AC3E}">
        <p14:creationId xmlns:p14="http://schemas.microsoft.com/office/powerpoint/2010/main" val="10288018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41BD50-05A1-B26A-70E8-41EC7AE6FAD7}"/>
              </a:ext>
            </a:extLst>
          </p:cNvPr>
          <p:cNvSpPr>
            <a:spLocks noGrp="1"/>
          </p:cNvSpPr>
          <p:nvPr>
            <p:ph type="ctrTitle"/>
          </p:nvPr>
        </p:nvSpPr>
        <p:spPr>
          <a:xfrm flipH="1">
            <a:off x="2282108" y="986433"/>
            <a:ext cx="7627717" cy="1380800"/>
          </a:xfrm>
        </p:spPr>
        <p:txBody>
          <a:bodyPr/>
          <a:lstStyle/>
          <a:p>
            <a:r>
              <a:rPr lang="nl-NL" dirty="0"/>
              <a:t>Wat ga ik leren?</a:t>
            </a:r>
          </a:p>
        </p:txBody>
      </p:sp>
      <p:sp>
        <p:nvSpPr>
          <p:cNvPr id="3" name="Ondertitel 2">
            <a:extLst>
              <a:ext uri="{FF2B5EF4-FFF2-40B4-BE49-F238E27FC236}">
                <a16:creationId xmlns:a16="http://schemas.microsoft.com/office/drawing/2014/main" id="{BEDF07DA-B9DC-E9C0-8025-8BA136DEAC6F}"/>
              </a:ext>
            </a:extLst>
          </p:cNvPr>
          <p:cNvSpPr>
            <a:spLocks noGrp="1"/>
          </p:cNvSpPr>
          <p:nvPr>
            <p:ph type="subTitle" idx="1"/>
          </p:nvPr>
        </p:nvSpPr>
        <p:spPr/>
        <p:txBody>
          <a:bodyPr/>
          <a:lstStyle/>
          <a:p>
            <a:endParaRPr lang="nl-NL"/>
          </a:p>
        </p:txBody>
      </p:sp>
      <p:sp>
        <p:nvSpPr>
          <p:cNvPr id="4" name="Titel 1">
            <a:extLst>
              <a:ext uri="{FF2B5EF4-FFF2-40B4-BE49-F238E27FC236}">
                <a16:creationId xmlns:a16="http://schemas.microsoft.com/office/drawing/2014/main" id="{8B16D10E-949C-76C1-DB59-AE517C62DFFF}"/>
              </a:ext>
            </a:extLst>
          </p:cNvPr>
          <p:cNvSpPr txBox="1">
            <a:spLocks/>
          </p:cNvSpPr>
          <p:nvPr/>
        </p:nvSpPr>
        <p:spPr>
          <a:xfrm flipH="1">
            <a:off x="2282107" y="4112551"/>
            <a:ext cx="7627717" cy="1380800"/>
          </a:xfrm>
          <a:prstGeom prst="rect">
            <a:avLst/>
          </a:prstGeom>
          <a:noFill/>
          <a:ln>
            <a:noFill/>
          </a:ln>
        </p:spPr>
        <p:txBody>
          <a:bodyPr spcFirstLastPara="1" wrap="square" lIns="91425" tIns="91425" rIns="91425" bIns="91425" anchor="b" anchorCtr="0">
            <a:noAutofit/>
          </a:bodyPr>
          <a:lstStyle>
            <a:defPPr marR="0" lvl="0" algn="l" rtl="0">
              <a:lnSpc>
                <a:spcPct val="100000"/>
              </a:lnSpc>
              <a:spcBef>
                <a:spcPts val="0"/>
              </a:spcBef>
              <a:spcAft>
                <a:spcPts val="0"/>
              </a:spcAft>
            </a:defPPr>
            <a:lvl1pPr marR="0" lvl="0" algn="ctr" rtl="0">
              <a:lnSpc>
                <a:spcPct val="100000"/>
              </a:lnSpc>
              <a:spcBef>
                <a:spcPts val="0"/>
              </a:spcBef>
              <a:spcAft>
                <a:spcPts val="0"/>
              </a:spcAft>
              <a:buClr>
                <a:schemeClr val="accent2"/>
              </a:buClr>
              <a:buSzPts val="6000"/>
              <a:buFont typeface="Chelsea Market"/>
              <a:buNone/>
              <a:defRPr sz="8000" b="0" i="0" u="none" strike="noStrike" cap="none">
                <a:solidFill>
                  <a:schemeClr val="accent2"/>
                </a:solidFill>
                <a:latin typeface="Chelsea Market"/>
                <a:ea typeface="Chelsea Market"/>
                <a:cs typeface="Chelsea Market"/>
                <a:sym typeface="Chelsea Market"/>
              </a:defRPr>
            </a:lvl1pPr>
            <a:lvl2pPr marR="0" lvl="1" algn="ctr" rtl="0">
              <a:lnSpc>
                <a:spcPct val="100000"/>
              </a:lnSpc>
              <a:spcBef>
                <a:spcPts val="0"/>
              </a:spcBef>
              <a:spcAft>
                <a:spcPts val="0"/>
              </a:spcAft>
              <a:buClr>
                <a:schemeClr val="accent2"/>
              </a:buClr>
              <a:buSzPts val="6000"/>
              <a:buFont typeface="Chelsea Market"/>
              <a:buNone/>
              <a:defRPr sz="8000" b="0" i="0" u="none" strike="noStrike" cap="none">
                <a:solidFill>
                  <a:schemeClr val="accent2"/>
                </a:solidFill>
                <a:latin typeface="Chelsea Market"/>
                <a:ea typeface="Chelsea Market"/>
                <a:cs typeface="Chelsea Market"/>
                <a:sym typeface="Chelsea Market"/>
              </a:defRPr>
            </a:lvl2pPr>
            <a:lvl3pPr marR="0" lvl="2" algn="ctr" rtl="0">
              <a:lnSpc>
                <a:spcPct val="100000"/>
              </a:lnSpc>
              <a:spcBef>
                <a:spcPts val="0"/>
              </a:spcBef>
              <a:spcAft>
                <a:spcPts val="0"/>
              </a:spcAft>
              <a:buClr>
                <a:schemeClr val="accent2"/>
              </a:buClr>
              <a:buSzPts val="6000"/>
              <a:buFont typeface="Chelsea Market"/>
              <a:buNone/>
              <a:defRPr sz="8000" b="0" i="0" u="none" strike="noStrike" cap="none">
                <a:solidFill>
                  <a:schemeClr val="accent2"/>
                </a:solidFill>
                <a:latin typeface="Chelsea Market"/>
                <a:ea typeface="Chelsea Market"/>
                <a:cs typeface="Chelsea Market"/>
                <a:sym typeface="Chelsea Market"/>
              </a:defRPr>
            </a:lvl3pPr>
            <a:lvl4pPr marR="0" lvl="3" algn="ctr" rtl="0">
              <a:lnSpc>
                <a:spcPct val="100000"/>
              </a:lnSpc>
              <a:spcBef>
                <a:spcPts val="0"/>
              </a:spcBef>
              <a:spcAft>
                <a:spcPts val="0"/>
              </a:spcAft>
              <a:buClr>
                <a:schemeClr val="accent2"/>
              </a:buClr>
              <a:buSzPts val="6000"/>
              <a:buFont typeface="Chelsea Market"/>
              <a:buNone/>
              <a:defRPr sz="8000" b="0" i="0" u="none" strike="noStrike" cap="none">
                <a:solidFill>
                  <a:schemeClr val="accent2"/>
                </a:solidFill>
                <a:latin typeface="Chelsea Market"/>
                <a:ea typeface="Chelsea Market"/>
                <a:cs typeface="Chelsea Market"/>
                <a:sym typeface="Chelsea Market"/>
              </a:defRPr>
            </a:lvl4pPr>
            <a:lvl5pPr marR="0" lvl="4" algn="ctr" rtl="0">
              <a:lnSpc>
                <a:spcPct val="100000"/>
              </a:lnSpc>
              <a:spcBef>
                <a:spcPts val="0"/>
              </a:spcBef>
              <a:spcAft>
                <a:spcPts val="0"/>
              </a:spcAft>
              <a:buClr>
                <a:schemeClr val="accent2"/>
              </a:buClr>
              <a:buSzPts val="6000"/>
              <a:buFont typeface="Chelsea Market"/>
              <a:buNone/>
              <a:defRPr sz="8000" b="0" i="0" u="none" strike="noStrike" cap="none">
                <a:solidFill>
                  <a:schemeClr val="accent2"/>
                </a:solidFill>
                <a:latin typeface="Chelsea Market"/>
                <a:ea typeface="Chelsea Market"/>
                <a:cs typeface="Chelsea Market"/>
                <a:sym typeface="Chelsea Market"/>
              </a:defRPr>
            </a:lvl5pPr>
            <a:lvl6pPr marR="0" lvl="5" algn="ctr" rtl="0">
              <a:lnSpc>
                <a:spcPct val="100000"/>
              </a:lnSpc>
              <a:spcBef>
                <a:spcPts val="0"/>
              </a:spcBef>
              <a:spcAft>
                <a:spcPts val="0"/>
              </a:spcAft>
              <a:buClr>
                <a:schemeClr val="accent2"/>
              </a:buClr>
              <a:buSzPts val="6000"/>
              <a:buFont typeface="Chelsea Market"/>
              <a:buNone/>
              <a:defRPr sz="8000" b="0" i="0" u="none" strike="noStrike" cap="none">
                <a:solidFill>
                  <a:schemeClr val="accent2"/>
                </a:solidFill>
                <a:latin typeface="Chelsea Market"/>
                <a:ea typeface="Chelsea Market"/>
                <a:cs typeface="Chelsea Market"/>
                <a:sym typeface="Chelsea Market"/>
              </a:defRPr>
            </a:lvl6pPr>
            <a:lvl7pPr marR="0" lvl="6" algn="ctr" rtl="0">
              <a:lnSpc>
                <a:spcPct val="100000"/>
              </a:lnSpc>
              <a:spcBef>
                <a:spcPts val="0"/>
              </a:spcBef>
              <a:spcAft>
                <a:spcPts val="0"/>
              </a:spcAft>
              <a:buClr>
                <a:schemeClr val="accent2"/>
              </a:buClr>
              <a:buSzPts val="6000"/>
              <a:buFont typeface="Chelsea Market"/>
              <a:buNone/>
              <a:defRPr sz="8000" b="0" i="0" u="none" strike="noStrike" cap="none">
                <a:solidFill>
                  <a:schemeClr val="accent2"/>
                </a:solidFill>
                <a:latin typeface="Chelsea Market"/>
                <a:ea typeface="Chelsea Market"/>
                <a:cs typeface="Chelsea Market"/>
                <a:sym typeface="Chelsea Market"/>
              </a:defRPr>
            </a:lvl7pPr>
            <a:lvl8pPr marR="0" lvl="7" algn="ctr" rtl="0">
              <a:lnSpc>
                <a:spcPct val="100000"/>
              </a:lnSpc>
              <a:spcBef>
                <a:spcPts val="0"/>
              </a:spcBef>
              <a:spcAft>
                <a:spcPts val="0"/>
              </a:spcAft>
              <a:buClr>
                <a:schemeClr val="accent2"/>
              </a:buClr>
              <a:buSzPts val="6000"/>
              <a:buFont typeface="Chelsea Market"/>
              <a:buNone/>
              <a:defRPr sz="8000" b="0" i="0" u="none" strike="noStrike" cap="none">
                <a:solidFill>
                  <a:schemeClr val="accent2"/>
                </a:solidFill>
                <a:latin typeface="Chelsea Market"/>
                <a:ea typeface="Chelsea Market"/>
                <a:cs typeface="Chelsea Market"/>
                <a:sym typeface="Chelsea Market"/>
              </a:defRPr>
            </a:lvl8pPr>
            <a:lvl9pPr marR="0" lvl="8" algn="ctr" rtl="0">
              <a:lnSpc>
                <a:spcPct val="100000"/>
              </a:lnSpc>
              <a:spcBef>
                <a:spcPts val="0"/>
              </a:spcBef>
              <a:spcAft>
                <a:spcPts val="0"/>
              </a:spcAft>
              <a:buClr>
                <a:schemeClr val="accent2"/>
              </a:buClr>
              <a:buSzPts val="6000"/>
              <a:buFont typeface="Chelsea Market"/>
              <a:buNone/>
              <a:defRPr sz="8000" b="0" i="0" u="none" strike="noStrike" cap="none">
                <a:solidFill>
                  <a:schemeClr val="accent2"/>
                </a:solidFill>
                <a:latin typeface="Chelsea Market"/>
                <a:ea typeface="Chelsea Market"/>
                <a:cs typeface="Chelsea Market"/>
                <a:sym typeface="Chelsea Market"/>
              </a:defRPr>
            </a:lvl9pPr>
          </a:lstStyle>
          <a:p>
            <a:r>
              <a:rPr lang="nl-NL" kern="0" dirty="0"/>
              <a:t>Waarom is dat belangrijk?</a:t>
            </a:r>
          </a:p>
        </p:txBody>
      </p:sp>
    </p:spTree>
    <p:extLst>
      <p:ext uri="{BB962C8B-B14F-4D97-AF65-F5344CB8AC3E}">
        <p14:creationId xmlns:p14="http://schemas.microsoft.com/office/powerpoint/2010/main" val="400049757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BE39DF7-602B-745A-9CB7-EAD956C05759}"/>
            </a:ext>
          </a:extLst>
        </p:cNvPr>
        <p:cNvGrpSpPr/>
        <p:nvPr/>
      </p:nvGrpSpPr>
      <p:grpSpPr>
        <a:xfrm>
          <a:off x="0" y="0"/>
          <a:ext cx="0" cy="0"/>
          <a:chOff x="0" y="0"/>
          <a:chExt cx="0" cy="0"/>
        </a:xfrm>
      </p:grpSpPr>
      <p:sp>
        <p:nvSpPr>
          <p:cNvPr id="2" name="Titel 1">
            <a:extLst>
              <a:ext uri="{FF2B5EF4-FFF2-40B4-BE49-F238E27FC236}">
                <a16:creationId xmlns:a16="http://schemas.microsoft.com/office/drawing/2014/main" id="{9CCBB182-7104-AA40-2B65-43610FBACE6E}"/>
              </a:ext>
            </a:extLst>
          </p:cNvPr>
          <p:cNvSpPr>
            <a:spLocks noGrp="1"/>
          </p:cNvSpPr>
          <p:nvPr>
            <p:ph type="ctrTitle"/>
          </p:nvPr>
        </p:nvSpPr>
        <p:spPr>
          <a:xfrm flipH="1">
            <a:off x="2282108" y="3787507"/>
            <a:ext cx="7627717" cy="1380800"/>
          </a:xfrm>
        </p:spPr>
        <p:txBody>
          <a:bodyPr/>
          <a:lstStyle/>
          <a:p>
            <a:r>
              <a:rPr lang="nl-NL" dirty="0"/>
              <a:t>Welke route/vorm?</a:t>
            </a:r>
          </a:p>
        </p:txBody>
      </p:sp>
      <p:sp>
        <p:nvSpPr>
          <p:cNvPr id="3" name="Ondertitel 2">
            <a:extLst>
              <a:ext uri="{FF2B5EF4-FFF2-40B4-BE49-F238E27FC236}">
                <a16:creationId xmlns:a16="http://schemas.microsoft.com/office/drawing/2014/main" id="{C9DB0310-64CE-997A-3DE6-77D756159E03}"/>
              </a:ext>
            </a:extLst>
          </p:cNvPr>
          <p:cNvSpPr>
            <a:spLocks noGrp="1"/>
          </p:cNvSpPr>
          <p:nvPr>
            <p:ph type="subTitle" idx="1"/>
          </p:nvPr>
        </p:nvSpPr>
        <p:spPr>
          <a:xfrm flipH="1">
            <a:off x="3804970" y="5397341"/>
            <a:ext cx="4396800" cy="894000"/>
          </a:xfrm>
        </p:spPr>
        <p:txBody>
          <a:bodyPr/>
          <a:lstStyle/>
          <a:p>
            <a:r>
              <a:rPr lang="nl-NL" dirty="0"/>
              <a:t>Tussenstappen/</a:t>
            </a:r>
            <a:r>
              <a:rPr lang="nl-NL" dirty="0" err="1"/>
              <a:t>feedbackform</a:t>
            </a:r>
            <a:endParaRPr lang="nl-NL" dirty="0"/>
          </a:p>
        </p:txBody>
      </p:sp>
    </p:spTree>
    <p:extLst>
      <p:ext uri="{BB962C8B-B14F-4D97-AF65-F5344CB8AC3E}">
        <p14:creationId xmlns:p14="http://schemas.microsoft.com/office/powerpoint/2010/main" val="23093983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DAD06918-A367-F151-3865-38FD803CD882}"/>
              </a:ext>
            </a:extLst>
          </p:cNvPr>
          <p:cNvSpPr>
            <a:spLocks noGrp="1"/>
          </p:cNvSpPr>
          <p:nvPr>
            <p:ph type="ctrTitle"/>
          </p:nvPr>
        </p:nvSpPr>
        <p:spPr>
          <a:xfrm flipH="1">
            <a:off x="393539" y="5006551"/>
            <a:ext cx="12107118" cy="1380800"/>
          </a:xfrm>
        </p:spPr>
        <p:txBody>
          <a:bodyPr/>
          <a:lstStyle/>
          <a:p>
            <a:r>
              <a:rPr lang="nl-NL" dirty="0"/>
              <a:t>Wanneer is de IBO Goed?</a:t>
            </a:r>
          </a:p>
        </p:txBody>
      </p:sp>
      <p:sp>
        <p:nvSpPr>
          <p:cNvPr id="3" name="Ondertitel 2">
            <a:extLst>
              <a:ext uri="{FF2B5EF4-FFF2-40B4-BE49-F238E27FC236}">
                <a16:creationId xmlns:a16="http://schemas.microsoft.com/office/drawing/2014/main" id="{1BD0C78F-3E92-811D-8B89-BACEEC914CCD}"/>
              </a:ext>
            </a:extLst>
          </p:cNvPr>
          <p:cNvSpPr>
            <a:spLocks noGrp="1"/>
          </p:cNvSpPr>
          <p:nvPr>
            <p:ph type="subTitle" idx="1"/>
          </p:nvPr>
        </p:nvSpPr>
        <p:spPr/>
        <p:txBody>
          <a:bodyPr/>
          <a:lstStyle/>
          <a:p>
            <a:r>
              <a:rPr lang="nl-NL" sz="3200" dirty="0"/>
              <a:t>Succescriteria</a:t>
            </a:r>
          </a:p>
        </p:txBody>
      </p:sp>
    </p:spTree>
    <p:extLst>
      <p:ext uri="{BB962C8B-B14F-4D97-AF65-F5344CB8AC3E}">
        <p14:creationId xmlns:p14="http://schemas.microsoft.com/office/powerpoint/2010/main" val="21841179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002ED64-7F13-215D-30B3-15467E79CE4C}"/>
              </a:ext>
            </a:extLst>
          </p:cNvPr>
          <p:cNvSpPr>
            <a:spLocks noGrp="1"/>
          </p:cNvSpPr>
          <p:nvPr>
            <p:ph type="ctrTitle"/>
          </p:nvPr>
        </p:nvSpPr>
        <p:spPr>
          <a:xfrm flipH="1">
            <a:off x="902824" y="2479567"/>
            <a:ext cx="9954227" cy="1380800"/>
          </a:xfrm>
        </p:spPr>
        <p:txBody>
          <a:bodyPr/>
          <a:lstStyle/>
          <a:p>
            <a:r>
              <a:rPr lang="nl-NL" dirty="0"/>
              <a:t>Wanneer en hoe krijg ik feedback? Wat doe ik daarmee?</a:t>
            </a:r>
          </a:p>
        </p:txBody>
      </p:sp>
      <p:sp>
        <p:nvSpPr>
          <p:cNvPr id="3" name="Ondertitel 2">
            <a:extLst>
              <a:ext uri="{FF2B5EF4-FFF2-40B4-BE49-F238E27FC236}">
                <a16:creationId xmlns:a16="http://schemas.microsoft.com/office/drawing/2014/main" id="{8EE0B60F-5441-FB64-A9F8-7F574B71D2D4}"/>
              </a:ext>
            </a:extLst>
          </p:cNvPr>
          <p:cNvSpPr>
            <a:spLocks noGrp="1"/>
          </p:cNvSpPr>
          <p:nvPr>
            <p:ph type="subTitle" idx="1"/>
          </p:nvPr>
        </p:nvSpPr>
        <p:spPr/>
        <p:txBody>
          <a:bodyPr/>
          <a:lstStyle/>
          <a:p>
            <a:r>
              <a:rPr lang="nl-NL" dirty="0" err="1"/>
              <a:t>Feedbackform</a:t>
            </a:r>
            <a:r>
              <a:rPr lang="nl-NL" dirty="0"/>
              <a:t> laten zien/bespreken</a:t>
            </a:r>
          </a:p>
        </p:txBody>
      </p:sp>
    </p:spTree>
    <p:extLst>
      <p:ext uri="{BB962C8B-B14F-4D97-AF65-F5344CB8AC3E}">
        <p14:creationId xmlns:p14="http://schemas.microsoft.com/office/powerpoint/2010/main" val="8860366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C2F070D-6CB3-9B03-DEF7-5EE8E82B7FE1}"/>
              </a:ext>
            </a:extLst>
          </p:cNvPr>
          <p:cNvSpPr>
            <a:spLocks noGrp="1"/>
          </p:cNvSpPr>
          <p:nvPr>
            <p:ph type="ctrTitle"/>
          </p:nvPr>
        </p:nvSpPr>
        <p:spPr>
          <a:xfrm flipH="1">
            <a:off x="405114" y="5006551"/>
            <a:ext cx="11204293" cy="1380800"/>
          </a:xfrm>
        </p:spPr>
        <p:txBody>
          <a:bodyPr/>
          <a:lstStyle/>
          <a:p>
            <a:r>
              <a:rPr lang="nl-NL" dirty="0"/>
              <a:t>Wat doe ik als ik vastloop?</a:t>
            </a:r>
          </a:p>
        </p:txBody>
      </p:sp>
      <p:sp>
        <p:nvSpPr>
          <p:cNvPr id="3" name="Ondertitel 2">
            <a:extLst>
              <a:ext uri="{FF2B5EF4-FFF2-40B4-BE49-F238E27FC236}">
                <a16:creationId xmlns:a16="http://schemas.microsoft.com/office/drawing/2014/main" id="{F62BD10E-2F79-6AB1-6B90-093C2FFB37E4}"/>
              </a:ext>
            </a:extLst>
          </p:cNvPr>
          <p:cNvSpPr>
            <a:spLocks noGrp="1"/>
          </p:cNvSpPr>
          <p:nvPr>
            <p:ph type="subTitle" idx="1"/>
          </p:nvPr>
        </p:nvSpPr>
        <p:spPr/>
        <p:txBody>
          <a:bodyPr/>
          <a:lstStyle/>
          <a:p>
            <a:endParaRPr lang="nl-NL"/>
          </a:p>
        </p:txBody>
      </p:sp>
    </p:spTree>
    <p:extLst>
      <p:ext uri="{BB962C8B-B14F-4D97-AF65-F5344CB8AC3E}">
        <p14:creationId xmlns:p14="http://schemas.microsoft.com/office/powerpoint/2010/main" val="392551869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5CDFB87-E30F-3940-49A4-C2C61382F413}"/>
              </a:ext>
            </a:extLst>
          </p:cNvPr>
          <p:cNvSpPr>
            <a:spLocks noGrp="1"/>
          </p:cNvSpPr>
          <p:nvPr>
            <p:ph type="ctrTitle"/>
          </p:nvPr>
        </p:nvSpPr>
        <p:spPr/>
        <p:txBody>
          <a:bodyPr/>
          <a:lstStyle/>
          <a:p>
            <a:r>
              <a:rPr lang="nl-NL" dirty="0" err="1"/>
              <a:t>Rubrics</a:t>
            </a:r>
            <a:r>
              <a:rPr lang="nl-NL" dirty="0"/>
              <a:t> </a:t>
            </a:r>
          </a:p>
        </p:txBody>
      </p:sp>
      <p:sp>
        <p:nvSpPr>
          <p:cNvPr id="3" name="Ondertitel 2">
            <a:extLst>
              <a:ext uri="{FF2B5EF4-FFF2-40B4-BE49-F238E27FC236}">
                <a16:creationId xmlns:a16="http://schemas.microsoft.com/office/drawing/2014/main" id="{3E8A6A3D-A679-6315-2D31-C6EBFF68F1EA}"/>
              </a:ext>
            </a:extLst>
          </p:cNvPr>
          <p:cNvSpPr>
            <a:spLocks noGrp="1"/>
          </p:cNvSpPr>
          <p:nvPr>
            <p:ph type="subTitle" idx="1"/>
          </p:nvPr>
        </p:nvSpPr>
        <p:spPr/>
        <p:txBody>
          <a:bodyPr/>
          <a:lstStyle/>
          <a:p>
            <a:r>
              <a:rPr lang="nl-NL" dirty="0"/>
              <a:t>Smartdoelen</a:t>
            </a:r>
          </a:p>
        </p:txBody>
      </p:sp>
    </p:spTree>
    <p:extLst>
      <p:ext uri="{BB962C8B-B14F-4D97-AF65-F5344CB8AC3E}">
        <p14:creationId xmlns:p14="http://schemas.microsoft.com/office/powerpoint/2010/main" val="551186523"/>
      </p:ext>
    </p:extLst>
  </p:cSld>
  <p:clrMapOvr>
    <a:masterClrMapping/>
  </p:clrMapOvr>
</p:sld>
</file>

<file path=ppt/theme/theme1.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ltural Diversity XL by Slidesgo">
  <a:themeElements>
    <a:clrScheme name="Simple Light">
      <a:dk1>
        <a:srgbClr val="152041"/>
      </a:dk1>
      <a:lt1>
        <a:srgbClr val="FFFFFF"/>
      </a:lt1>
      <a:dk2>
        <a:srgbClr val="243466"/>
      </a:dk2>
      <a:lt2>
        <a:srgbClr val="FFAD80"/>
      </a:lt2>
      <a:accent1>
        <a:srgbClr val="F46440"/>
      </a:accent1>
      <a:accent2>
        <a:srgbClr val="69A1C2"/>
      </a:accent2>
      <a:accent3>
        <a:srgbClr val="FFE7D4"/>
      </a:accent3>
      <a:accent4>
        <a:srgbClr val="6D392F"/>
      </a:accent4>
      <a:accent5>
        <a:srgbClr val="89BDDB"/>
      </a:accent5>
      <a:accent6>
        <a:srgbClr val="FD8860"/>
      </a:accent6>
      <a:hlink>
        <a:srgbClr val="000000"/>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xmlns:pc="http://schemas.microsoft.com/office/infopath/2007/PartnerControls">
  <documentManagement>
    <lcf76f155ced4ddcb4097134ff3c332f xmlns="5d9bd04e-b34a-48ce-ac01-47eda972f45e">
      <Terms xmlns="http://schemas.microsoft.com/office/infopath/2007/PartnerControls"/>
    </lcf76f155ced4ddcb4097134ff3c332f>
    <TaxCatchAll xmlns="b89c4c39-af4d-490d-9b7c-525a4f9e7d94" xsi:nil="tru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433E7CE0BB5D9A4F9D2D71A8C189AB01" ma:contentTypeVersion="15" ma:contentTypeDescription="Een nieuw document maken." ma:contentTypeScope="" ma:versionID="461ccd19f39d02c026b3d0d37058c5da">
  <xsd:schema xmlns:xsd="http://www.w3.org/2001/XMLSchema" xmlns:xs="http://www.w3.org/2001/XMLSchema" xmlns:p="http://schemas.microsoft.com/office/2006/metadata/properties" xmlns:ns2="5d9bd04e-b34a-48ce-ac01-47eda972f45e" xmlns:ns3="b89c4c39-af4d-490d-9b7c-525a4f9e7d94" targetNamespace="http://schemas.microsoft.com/office/2006/metadata/properties" ma:root="true" ma:fieldsID="53999af96d75d45d6dc57f055a535540" ns2:_="" ns3:_="">
    <xsd:import namespace="5d9bd04e-b34a-48ce-ac01-47eda972f45e"/>
    <xsd:import namespace="b89c4c39-af4d-490d-9b7c-525a4f9e7d94"/>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3:SharedWithUsers" minOccurs="0"/>
                <xsd:element ref="ns3:SharedWithDetails"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5d9bd04e-b34a-48ce-ac01-47eda972f45e"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LengthInSeconds" ma:index="11" nillable="true" ma:displayName="Length (seconds)" ma:internalName="MediaLengthInSeconds" ma:readOnly="true">
      <xsd:simpleType>
        <xsd:restriction base="dms:Unknow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AutoKeyPoints" ma:index="18" nillable="true" ma:displayName="MediaServiceAutoKeyPoints" ma:hidden="true" ma:internalName="MediaServiceAutoKeyPoints" ma:readOnly="true">
      <xsd:simpleType>
        <xsd:restriction base="dms:Note"/>
      </xsd:simpleType>
    </xsd:element>
    <xsd:element name="MediaServiceKeyPoints" ma:index="19" nillable="true" ma:displayName="KeyPoints" ma:internalName="MediaServiceKeyPoints"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Afbeeldingtags" ma:readOnly="false" ma:fieldId="{5cf76f15-5ced-4ddc-b409-7134ff3c332f}" ma:taxonomyMulti="true" ma:sspId="326ff767-adaa-4201-a4eb-e1f8fdc4e2f7"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b89c4c39-af4d-490d-9b7c-525a4f9e7d94" elementFormDefault="qualified">
    <xsd:import namespace="http://schemas.microsoft.com/office/2006/documentManagement/types"/>
    <xsd:import namespace="http://schemas.microsoft.com/office/infopath/2007/PartnerControls"/>
    <xsd:element name="SharedWithUsers" ma:index="12" nillable="true" ma:displayName="Gedeeld met"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Gedeeld met details" ma:internalName="SharedWithDetails" ma:readOnly="true">
      <xsd:simpleType>
        <xsd:restriction base="dms:Note">
          <xsd:maxLength value="255"/>
        </xsd:restriction>
      </xsd:simpleType>
    </xsd:element>
    <xsd:element name="TaxCatchAll" ma:index="22" nillable="true" ma:displayName="Taxonomy Catch All Column" ma:hidden="true" ma:list="{61cd2e52-c255-4373-94af-7820af7ec22a}" ma:internalName="TaxCatchAll" ma:showField="CatchAllData" ma:web="b89c4c39-af4d-490d-9b7c-525a4f9e7d9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Inhoudstype"/>
        <xsd:element ref="dc:title" minOccurs="0" maxOccurs="1" ma:index="4" ma:displayName="Titel"/>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71CA2DF1-D49C-49BC-8F17-773840CDCCF9}">
  <ds:schemaRefs>
    <ds:schemaRef ds:uri="http://schemas.microsoft.com/sharepoint/v3/contenttype/forms"/>
  </ds:schemaRefs>
</ds:datastoreItem>
</file>

<file path=customXml/itemProps2.xml><?xml version="1.0" encoding="utf-8"?>
<ds:datastoreItem xmlns:ds="http://schemas.openxmlformats.org/officeDocument/2006/customXml" ds:itemID="{0301965F-72C7-4235-A4BF-5632BA246334}">
  <ds:schemaRefs>
    <ds:schemaRef ds:uri="http://schemas.microsoft.com/office/2006/metadata/properties"/>
    <ds:schemaRef ds:uri="http://schemas.microsoft.com/office/infopath/2007/PartnerControls"/>
    <ds:schemaRef ds:uri="5d9bd04e-b34a-48ce-ac01-47eda972f45e"/>
    <ds:schemaRef ds:uri="b89c4c39-af4d-490d-9b7c-525a4f9e7d94"/>
  </ds:schemaRefs>
</ds:datastoreItem>
</file>

<file path=customXml/itemProps3.xml><?xml version="1.0" encoding="utf-8"?>
<ds:datastoreItem xmlns:ds="http://schemas.openxmlformats.org/officeDocument/2006/customXml" ds:itemID="{DEC6212A-F4ED-42DD-9319-6DBC21AC791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5d9bd04e-b34a-48ce-ac01-47eda972f45e"/>
    <ds:schemaRef ds:uri="b89c4c39-af4d-490d-9b7c-525a4f9e7d9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665</TotalTime>
  <Words>911</Words>
  <Application>Microsoft Office PowerPoint</Application>
  <PresentationFormat>Breedbeeld</PresentationFormat>
  <Paragraphs>111</Paragraphs>
  <Slides>21</Slides>
  <Notes>11</Notes>
  <HiddenSlides>0</HiddenSlides>
  <MMClips>1</MMClips>
  <ScaleCrop>false</ScaleCrop>
  <HeadingPairs>
    <vt:vector size="6" baseType="variant">
      <vt:variant>
        <vt:lpstr>Gebruikte lettertypen</vt:lpstr>
      </vt:variant>
      <vt:variant>
        <vt:i4>11</vt:i4>
      </vt:variant>
      <vt:variant>
        <vt:lpstr>Thema</vt:lpstr>
      </vt:variant>
      <vt:variant>
        <vt:i4>2</vt:i4>
      </vt:variant>
      <vt:variant>
        <vt:lpstr>Diatitels</vt:lpstr>
      </vt:variant>
      <vt:variant>
        <vt:i4>21</vt:i4>
      </vt:variant>
    </vt:vector>
  </HeadingPairs>
  <TitlesOfParts>
    <vt:vector size="34" baseType="lpstr">
      <vt:lpstr>Arial</vt:lpstr>
      <vt:lpstr>Bahnschrift</vt:lpstr>
      <vt:lpstr>Broadway</vt:lpstr>
      <vt:lpstr>Calibri</vt:lpstr>
      <vt:lpstr>Calibri Light</vt:lpstr>
      <vt:lpstr>Chelsea Market</vt:lpstr>
      <vt:lpstr>Courier New</vt:lpstr>
      <vt:lpstr>Josefin Slab</vt:lpstr>
      <vt:lpstr>Josefin Slab SemiBold</vt:lpstr>
      <vt:lpstr>Nunito Light</vt:lpstr>
      <vt:lpstr>Wingdings</vt:lpstr>
      <vt:lpstr>Kantoorthema</vt:lpstr>
      <vt:lpstr>Cultural Diversity XL by Slidesgo</vt:lpstr>
      <vt:lpstr>3.1 Overeenkomsten en verschillen</vt:lpstr>
      <vt:lpstr>Vandaag</vt:lpstr>
      <vt:lpstr>De onderwijsassistent als pedagoog</vt:lpstr>
      <vt:lpstr>Wat ga ik leren?</vt:lpstr>
      <vt:lpstr>Welke route/vorm?</vt:lpstr>
      <vt:lpstr>Wanneer is de IBO Goed?</vt:lpstr>
      <vt:lpstr>Wanneer en hoe krijg ik feedback? Wat doe ik daarmee?</vt:lpstr>
      <vt:lpstr>Wat doe ik als ik vastloop?</vt:lpstr>
      <vt:lpstr>Rubrics </vt:lpstr>
      <vt:lpstr>Specifiek Meetbaar Acceptabel/aantrekkelijk Realistisch Tijdsgebonden</vt:lpstr>
      <vt:lpstr>Rubrics </vt:lpstr>
      <vt:lpstr>Diversiteit</vt:lpstr>
      <vt:lpstr>Voorbeelden</vt:lpstr>
      <vt:lpstr>Referentiekader</vt:lpstr>
      <vt:lpstr>Samen verschillend zijn</vt:lpstr>
      <vt:lpstr>- Vooroordelen - Alleen uitgaan van je eigen referentiekader - Niet met elkaar communiceren (ergens zomaar vanuit gaan) - ….</vt:lpstr>
      <vt:lpstr>Visie op diversiteit</vt:lpstr>
      <vt:lpstr>“Niets is zo ongelijk als de gelijke behandeling van ongelijken.”</vt:lpstr>
      <vt:lpstr>PowerPoint-presentatie</vt:lpstr>
      <vt:lpstr>Houding</vt:lpstr>
      <vt:lpstr>Afsluiting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3.1 Overeenkomsten en verschillen</dc:title>
  <dc:creator>Kim van der Kolk</dc:creator>
  <cp:lastModifiedBy>Freddy Vredegoor</cp:lastModifiedBy>
  <cp:revision>8</cp:revision>
  <dcterms:created xsi:type="dcterms:W3CDTF">2022-02-08T14:18:27Z</dcterms:created>
  <dcterms:modified xsi:type="dcterms:W3CDTF">2024-02-06T16:08:43Z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0x010100433E7CE0BB5D9A4F9D2D71A8C189AB01</vt:lpwstr>
  </property>
</Properties>
</file>